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9" r:id="rId5"/>
    <p:sldId id="261" r:id="rId6"/>
    <p:sldId id="270" r:id="rId7"/>
    <p:sldId id="263" r:id="rId8"/>
    <p:sldId id="271" r:id="rId9"/>
    <p:sldId id="265" r:id="rId10"/>
    <p:sldId id="292" r:id="rId11"/>
    <p:sldId id="291" r:id="rId12"/>
    <p:sldId id="273" r:id="rId13"/>
    <p:sldId id="293" r:id="rId14"/>
    <p:sldId id="294" r:id="rId15"/>
    <p:sldId id="295" r:id="rId16"/>
    <p:sldId id="296" r:id="rId17"/>
    <p:sldId id="297" r:id="rId18"/>
    <p:sldId id="286" r:id="rId19"/>
    <p:sldId id="272" r:id="rId20"/>
    <p:sldId id="274" r:id="rId21"/>
    <p:sldId id="275" r:id="rId22"/>
    <p:sldId id="277" r:id="rId23"/>
    <p:sldId id="276" r:id="rId24"/>
    <p:sldId id="278" r:id="rId25"/>
    <p:sldId id="279" r:id="rId26"/>
    <p:sldId id="298" r:id="rId27"/>
    <p:sldId id="299" r:id="rId28"/>
    <p:sldId id="280" r:id="rId29"/>
    <p:sldId id="300" r:id="rId30"/>
    <p:sldId id="301" r:id="rId31"/>
    <p:sldId id="302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118" autoAdjust="0"/>
  </p:normalViewPr>
  <p:slideViewPr>
    <p:cSldViewPr showGuides="1">
      <p:cViewPr varScale="1">
        <p:scale>
          <a:sx n="70" d="100"/>
          <a:sy n="70" d="100"/>
        </p:scale>
        <p:origin x="-1062" y="-9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38:57.05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7C9A2EB-B1D8-4F37-AEEE-EF86D5B54D65}" emma:medium="tactile" emma:mode="ink">
          <msink:context xmlns:msink="http://schemas.microsoft.com/ink/2010/main" type="writingRegion" rotatedBoundingBox="10879,11364 17695,11481 17681,12305 10865,12187"/>
        </emma:interpretation>
      </emma:emma>
    </inkml:annotationXML>
    <inkml:traceGroup>
      <inkml:annotationXML>
        <emma:emma xmlns:emma="http://www.w3.org/2003/04/emma" version="1.0">
          <emma:interpretation id="{74983B5C-0D46-4A04-922C-430ED1E3583B}" emma:medium="tactile" emma:mode="ink">
            <msink:context xmlns:msink="http://schemas.microsoft.com/ink/2010/main" type="paragraph" rotatedBoundingBox="10879,11364 17695,11481 17681,12305 10865,12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2DA1ED-352F-4340-8021-838896628AA1}" emma:medium="tactile" emma:mode="ink">
              <msink:context xmlns:msink="http://schemas.microsoft.com/ink/2010/main" type="line" rotatedBoundingBox="10879,11364 17695,11481 17681,12305 10865,12187"/>
            </emma:interpretation>
          </emma:emma>
        </inkml:annotationXML>
        <inkml:traceGroup>
          <inkml:annotationXML>
            <emma:emma xmlns:emma="http://www.w3.org/2003/04/emma" version="1.0">
              <emma:interpretation id="{1D06EB10-0A86-4B30-9C16-FEB671A80760}" emma:medium="tactile" emma:mode="ink">
                <msink:context xmlns:msink="http://schemas.microsoft.com/ink/2010/main" type="inkWord" rotatedBoundingBox="10878,11418 13518,11464 13505,12233 10865,12187"/>
              </emma:interpretation>
              <emma:one-of disjunction-type="recognition" id="oneOf0">
                <emma:interpretation id="interp0" emma:lang="en-US" emma:confidence="1">
                  <emma:literal>+50</emma:literal>
                </emma:interpretation>
                <emma:interpretation id="interp1" emma:lang="en-US" emma:confidence="0">
                  <emma:literal>t50</emma:literal>
                </emma:interpretation>
                <emma:interpretation id="interp2" emma:lang="en-US" emma:confidence="0">
                  <emma:literal>€50</emma:literal>
                </emma:interpretation>
                <emma:interpretation id="interp3" emma:lang="en-US" emma:confidence="0">
                  <emma:literal>1-50</emma:literal>
                </emma:interpretation>
                <emma:interpretation id="interp4" emma:lang="en-US" emma:confidence="0">
                  <emma:literal>750</emma:literal>
                </emma:interpretation>
              </emma:one-of>
            </emma:emma>
          </inkml:annotationXML>
          <inkml:trace contextRef="#ctx0" brushRef="#br0">1451-232 83,'0'0'32,"11"-28"-1,-11 28 2,0 0-13,0 0-6,0 0-3,11 32-4,-11 3-2,-7 2-1,3 10 0,-3-1-1,3 4 0,0-7-1,3-4 1,-1-7-3,5-8 0,-3-24 0,19 22 0,-19-22 0,33-7 0,-12-6 0,5-2 0,4 0 0,1 0 0,1 4 0,3 4 0,0 8 0,3 7 0,-5 7 0,-3 7 0,-6 4 0,-4 4 0,-5 5 0,-9 4 0,-12 2 0,-7-2 0,-11 0 0,-6-2 0,-9-1 0,-5-7 0,-1-5 0,-3-9 0,3-4 0,1-14-3,8-3-4,-1-18-4,17 2-11,-4-10-10,9-3-4,5 0 1,5-5 1,7 7 2</inkml:trace>
          <inkml:trace contextRef="#ctx0" brushRef="#br0" timeOffset="274.0157">1492-217 82,'6'-19'31,"-6"19"0,0 0 0,27-14-12,-8 15-6,1-8-4,8 9-4,2-2-2,5 2-1,6 5-2,4-5-2,1 7-4,-1-9-10,0 0-13,1 4-3,-5-6-1,2 4 1</inkml:trace>
          <inkml:trace contextRef="#ctx0" brushRef="#br0" timeOffset="788.0451">2351-220 93,'-10'-16'31,"10"16"1,-18 9 1,18-9-15,-26 28-6,9-8-4,2 15-2,-5 6-2,5 13 0,-2 2-1,4 3 0,2 3 0,5 1-1,4-4 1,8-5-3,5-5 0,10-10 0,7-13 0,9-6 0,5-12 0,7-12 0,-1-11 0,0-11 0,-3-9 0,-4-8 0,-6-9 0,-11-6 0,-7-5 0,-10 2 0,-7-2 0,-5 3 0,-10 3 0,-5 8 0,-5 10 0,-8 8-4,-4 16-1,-6 0-2,6 22-11,-8 8-14,4 7-4,6 8 1,2 2 0,12 7 2</inkml:trace>
          <inkml:trace contextRef="#ctx0" brushRef="#br0" timeOffset="-1039.0594">148-241 107,'0'0'31,"0"0"3,0 0-2,0 0-18,-3 30-3,1-4-4,7 13 0,-5 3-2,4 14 0,-6 2-3,4 1-2,-4-1 0,2-2 0,2-6 0,-2-9 0,4-4 0,-4-15-5,9 0-9,-9-22-13,0 0-9,0 0 0,0 0 0,-7-27 1</inkml:trace>
          <inkml:trace contextRef="#ctx0" brushRef="#br0" timeOffset="-805.046">0 34 101,'0'0'32,"0"0"-1,0 0 2,24 0-18,-4-8-6,14 7-4,1-5-1,6 2-1,5 1-2,3-1-3,-1 6-8,-5-2-16,-2-4-7,1 4 0,-4-6 0,-1 3-1</inkml:trace>
        </inkml:traceGroup>
        <inkml:traceGroup>
          <inkml:annotationXML>
            <emma:emma xmlns:emma="http://www.w3.org/2003/04/emma" version="1.0">
              <emma:interpretation id="{F7937601-6385-4560-9EC5-2E175E0AB5A5}" emma:medium="tactile" emma:mode="ink">
                <msink:context xmlns:msink="http://schemas.microsoft.com/ink/2010/main" type="inkWord" rotatedBoundingBox="15801,11449 17695,11481 17681,12300 15787,12267"/>
              </emma:interpretation>
              <emma:one-of disjunction-type="recognition" id="oneOf1">
                <emma:interpretation id="interp5" emma:lang="en-US" emma:confidence="1">
                  <emma:literal>+50</emma:literal>
                </emma:interpretation>
                <emma:interpretation id="interp6" emma:lang="en-US" emma:confidence="1">
                  <emma:literal>t 50</emma:literal>
                </emma:interpretation>
                <emma:interpretation id="interp7" emma:lang="en-US" emma:confidence="0">
                  <emma:literal>+ 50</emma:literal>
                </emma:interpretation>
                <emma:interpretation id="interp8" emma:lang="en-US" emma:confidence="0">
                  <emma:literal>x 50</emma:literal>
                </emma:interpretation>
                <emma:interpretation id="interp9" emma:lang="en-US" emma:confidence="0">
                  <emma:literal>r 50</emma:literal>
                </emma:interpretation>
              </emma:one-of>
            </emma:emma>
          </inkml:annotationXML>
          <inkml:trace contextRef="#ctx0" brushRef="#br0" timeOffset="1740.0995">4923 83 80,'0'0'31,"0"0"-1,0 0 1,40 2-8,-4 0-14,-1-6-4,13-1-8,6 1-17,4 2-11,-10-5 1,6 5 0,-7-8-1</inkml:trace>
          <inkml:trace contextRef="#ctx0" brushRef="#br0" timeOffset="1555.089">5136-110 86,'0'0'30,"0"0"1,0 0 2,0 0-10,-18 28-10,21 5-3,-6 4-3,3 14 0,-8-3-2,5 10 0,-7-3-2,3-1-1,-1-7-2,5-6 0,1-10-4,-4-12-3,12-1-8,-6-18-16,0 0-5,-4-18 0,0-5 1,-1-3 0</inkml:trace>
          <inkml:trace contextRef="#ctx0" brushRef="#br0" timeOffset="2304.1318">5670-188 102,'0'0'32,"0"0"2,0 0 0,-13 18-18,16 8-5,-5-1-3,4 10-3,-2 0-1,4 4-1,-2-2-1,2 1 0,1-9 0,3-3-2,1-9 0,-9-17 0,31 11 0,-6-16 0,1-6 0,5-4 0,6-4 0,1 2 0,2 2 0,0 2 0,-3 12 0,-2 6 0,-2 10 0,-8 11 0,-5 6 0,-7 7 0,-9 5 0,-4 5 0,-6-1 0,-9-2 0,-9-1 0,-6-4 0,-9-2 0,-3-8 0,-9-6 0,-2-7 0,-7-8 0,-1-9 0,1-8 0,3-10-4,8-3 0,3-10-2,14 8-8,3-14-14,8 1-8,14 2 2,7 1 0,7 2 0</inkml:trace>
          <inkml:trace contextRef="#ctx0" brushRef="#br0" timeOffset="2572.1471">5573-190 93,'0'0'32,"17"-19"0,-1 14 2,9 3-13,1-7-10,14 3-4,3 1-4,11 3-1,2 4-2,0-4-5,9 13-15,-6 2-12,-9-2-2,-1 6 1,-16-4-2</inkml:trace>
          <inkml:trace contextRef="#ctx0" brushRef="#br0" timeOffset="3000.1716">6474-136 122,'-18'4'34,"18"-4"2,-30 20-1,10-5-21,8 15-7,-3 5-3,2 11-1,-1 10-3,4 9 0,-3 2 0,6 6 0,1-5 0,10-4 0,5-7 0,10-9 0,11-10 0,5-14 0,11-9 0,3-13 0,3-12 0,-2-10 0,0-12 0,-3-14 0,-8-6 0,-6-13 0,-11-6 0,-9-3-2,-11-1 4,-9 5-2,-14 5 0,-12 11 0,-10 9 0,-7 14-2,-4 18-2,-7 5-4,9 17-19,-2 10-7,4 7-2,9 6 1,4 3-2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0:31.76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4A23BF-206E-4668-80A4-D718D22523B8}" emma:medium="tactile" emma:mode="ink">
          <msink:context xmlns:msink="http://schemas.microsoft.com/ink/2010/main" type="writingRegion" rotatedBoundingBox="5664,16871 25058,17439 25013,18968 5619,18400"/>
        </emma:interpretation>
      </emma:emma>
    </inkml:annotationXML>
    <inkml:traceGroup>
      <inkml:annotationXML>
        <emma:emma xmlns:emma="http://www.w3.org/2003/04/emma" version="1.0">
          <emma:interpretation id="{4D350632-FF29-47B2-9D3D-2D739E410325}" emma:medium="tactile" emma:mode="ink">
            <msink:context xmlns:msink="http://schemas.microsoft.com/ink/2010/main" type="paragraph" rotatedBoundingBox="5664,16871 25058,17439 25013,18968 5619,18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A7D8AD-67F2-45DD-BFAC-0FCBF0CFD9C3}" emma:medium="tactile" emma:mode="ink">
              <msink:context xmlns:msink="http://schemas.microsoft.com/ink/2010/main" type="line" rotatedBoundingBox="5664,16871 25058,17439 25013,18968 5619,18400"/>
            </emma:interpretation>
          </emma:emma>
        </inkml:annotationXML>
        <inkml:traceGroup>
          <inkml:annotationXML>
            <emma:emma xmlns:emma="http://www.w3.org/2003/04/emma" version="1.0">
              <emma:interpretation id="{9356874F-3FD3-4778-9252-4CDCE5CCACE0}" emma:medium="tactile" emma:mode="ink">
                <msink:context xmlns:msink="http://schemas.microsoft.com/ink/2010/main" type="inkWord" rotatedBoundingBox="5661,16973 9639,17089 9597,18516 5619,18400"/>
              </emma:interpretation>
              <emma:one-of disjunction-type="recognition" id="oneOf0">
                <emma:interpretation id="interp0" emma:lang="en-US" emma:confidence="0">
                  <emma:literal>y=it6)</emma:literal>
                </emma:interpretation>
                <emma:interpretation id="interp1" emma:lang="en-US" emma:confidence="0">
                  <emma:literal>Y=it6)</emma:literal>
                </emma:interpretation>
                <emma:interpretation id="interp2" emma:lang="en-US" emma:confidence="0">
                  <emma:literal>y=if6)</emma:literal>
                </emma:interpretation>
                <emma:interpretation id="interp3" emma:lang="en-US" emma:confidence="0">
                  <emma:literal>Y=i-t6)</emma:literal>
                </emma:interpretation>
                <emma:interpretation id="interp4" emma:lang="en-US" emma:confidence="0">
                  <emma:literal>yet-a)</emma:literal>
                </emma:interpretation>
              </emma:one-of>
            </emma:emma>
          </inkml:annotationXML>
          <inkml:trace contextRef="#ctx0" brushRef="#br0">1589 3444 121,'0'0'37,"-13"19"3,13-19-3,34 11-22,-10-15-10,17 4-5,3-2 0,8 1 0,0 1 0,2 0 0,-2 0 0,-3 0 0,-3 3 0,-5-3 0,-4 2 0,-7-6 0,1 10-12,-31-6-21,34 0-5,-34 0-1,11 17 1,-11-17 0</inkml:trace>
          <inkml:trace contextRef="#ctx0" brushRef="#br0" timeOffset="634.0363">1862 4160 116,'-5'20'37,"3"1"1,2-21-2,2 20-23,-2-20-4,0 0-3,11-24-6,-4 5 0,1-5 0,-1-2 0,-1-11 0,1-2 0,-3-6 0,0-3 0,-1-2 0,3 2 0,-2-3 0,3 7 0,-1 5 0,-1 7 0,1 10 0,-2 3 0,-4 19 0,0 0 0,0 0 0,0 0 0,0 0 0,0 0 0,0 0 0,-25 30 0,11-13 0,-5 3 0,-3 4 0,-2 2 0,-6 2 0,0 2 0,-2 2 0,-1-1 0,1 1 0,3-4 0,1-1 0,2-4 0,7-5 0,2-5 0,17-13 0,-13 17 0,13-17 0,0 0 0,27 8 0,-1-8 0,7-4 0,10 4 0,7-6 0,7 3 0,3-3 0,1 2 0,-3-1 0,-6 1 0,-7 6 0,-14-8 0,1 12-25,-32-6-12,22 5-3,-22-5-1,0 0 0</inkml:trace>
          <inkml:trace contextRef="#ctx0" brushRef="#br0" timeOffset="-303.0173">1866 2956 108,'4'-17'37,"-4"17"2,9-21-1,-9 21-18,13 23-7,-5 3-13,-7 3 0,3 7 0,-4 3 0,2 2 0,0-4 0,-4-7 0,8 1 0,-6-31-18,1 28-16,-1-28-6,0 0 2,0 0-1,0 0 1</inkml:trace>
          <inkml:trace contextRef="#ctx0" brushRef="#br0" timeOffset="1095.0626">2792 3214 93,'0'0'36,"18"-30"0,-18 30 1,-5-20-15,5 20-8,-34 15-4,8 7-3,-11 9-7,-6 14 0,-1 11 0,-3 13 0,3 7 0,6 5 0,7 5 0,12 3 0,8-7 0,13-4 0,11-9 0,4-17 0,18 0-28,-3-21-8,5-5-5,-2-16 2,4-5-1</inkml:trace>
          <inkml:trace contextRef="#ctx0" brushRef="#br0" timeOffset="5003.2862">2563 3742 93,'0'0'33,"0"0"1,24 18 0,-24-18-19,22 4-5,-5-6-4,7 0-2,2-2-5,0-7-8,2 4-20,-2-2-6,-7 1 0,-2 1 1</inkml:trace>
          <inkml:trace contextRef="#ctx0" brushRef="#br0" timeOffset="1697.0971">3239 3517 92,'-14'-19'37,"14"19"0,-30-15 1,8-3-6,22 18-23,-38-21-3,18 18-2,-6 4-4,-6 12 0,-5 8 0,-4 14 0,-3 10 0,1 11 0,0 5 0,8 6 0,7 0 0,13-6 0,13-3 0,19-8 0,7-6 0,13-8 0,6-8 0,5-12 0,3-8 0,1-8 0,-2-8 0,-4-5 0,-3-9 0,-4-6 0,-7-5 0,-3-5 0,-10 1 0,-8 0 0,-11 2 0,-6 5 0,-10 6 0,-10 7 0,-6 12 0,-5 8 0,-4 12 0,0 9 0,2 8 0,2 1 0,7 5 0,6-7 0,15 6-11,-2-16-17,16 1-7,-5-22-4,24 21 2,-5-18-1</inkml:trace>
          <inkml:trace contextRef="#ctx0" brushRef="#br0" timeOffset="2065.1181">3650 3152 116,'0'0'39,"21"-13"1,-21 13-1,29 30-21,-19-2-15,8 17-3,-7 10 0,4 12 0,-2 10 0,-2 4 0,-3 9 0,-4 4 0,-6-3 0,-6 2 0,-5-4 0,-7-7 0,-8-7 0,-7-12 0,-1-11 0,-5-22 0,12 1-6,-9-27-28,14-4-3,4-15-4,12-4 2,5-10 0</inkml:trace>
          <inkml:trace contextRef="#ctx0" brushRef="#br0" timeOffset="-1420.0812">-104 3069 71,'0'-21'32,"6"-1"0,-2 2 1,3-8-7,-7 28-9,19-34-4,-19 34-1,20-2-3,-13 21-1,-7 9-6,2 17-2,-5 7 0,-1 11 0,-2 7 0,3 5 0,-3-3 0,8-5 0,3-7 0,5-14 0,6-9 0,3-11 0,3-11 0,4-17 0,2-11 0,-2-11 0,4-9 0,0-10 0,1-9 0,-3-8 0,2-3 0,-2-6 0,-2 6 0,-4-2 0,0 8 0,-9 5 0,-1 11 0,-5 9 0,-3 13 0,-4 19 0,0 0 0,-8 23 0,5 8 0,-3 12 0,2 13 0,1 9 0,1 11 0,0 6 0,2 3 0,2 6 0,-2 2 0,0 2 0,0 0 0,-2-6 0,-4-5 0,-1-6 0,-10-6 0,-3-9 0,-10-9 0,-5-15 0,-8-11 0,-4-9 0,-5-15 0,-2-12 0,2-10 0,4-10 0,5-4 0,6-7 0,11-2 0,8 0 0,10 2 0,4 0 0,14 15 0,-7-8-12,16 16-22,-8-1-3,6 6-2,0-2 1,3 4 0</inkml:trace>
          <inkml:trace contextRef="#ctx0" brushRef="#br0" timeOffset="-1001.0572">688 3244 122,'0'0'37,"-22"-8"2,22 8-3,0 0-21,0 0-9,0 0-6,18 4 0,1-2 0,7 1 0,2-3 0,5 2 0,2-2 0,1-3 0,1-1 0,2-2 0,-2-1 0,-7-1 0,-2 5 0,-28 3 0,33-8-34,-33 8-2,0 0-4,0 0 2,-20 19 0</inkml:trace>
          <inkml:trace contextRef="#ctx0" brushRef="#br0" timeOffset="-748.0428">647 3422 111,'-20'15'37,"20"-15"2,0 0 0,26 18-18,-26-18-13,46 2-8,-14-5 0,7 3 0,2-4 0,1 4 0,1-2 0,2 2 0,-6 2 0,-6-2 0,-1 11 0,-16-13-18,5 8-18,-21-6-5,22-4 1,-22 4-2</inkml:trace>
        </inkml:traceGroup>
        <inkml:traceGroup>
          <inkml:annotationXML>
            <emma:emma xmlns:emma="http://www.w3.org/2003/04/emma" version="1.0">
              <emma:interpretation id="{63AAB180-E30F-4FEF-8371-5DAA78C04620}" emma:medium="tactile" emma:mode="ink">
                <msink:context xmlns:msink="http://schemas.microsoft.com/ink/2010/main" type="inkWord" rotatedBoundingBox="9986,16998 16819,17198 16780,18520 9947,18320"/>
              </emma:interpretation>
              <emma:one-of disjunction-type="recognition" id="oneOf1">
                <emma:interpretation id="interp5" emma:lang="en-US" emma:confidence="0">
                  <emma:literal>2+31-6-1=14</emma:literal>
                </emma:interpretation>
                <emma:interpretation id="interp6" emma:lang="en-US" emma:confidence="0">
                  <emma:literal>2+31-62-1=14</emma:literal>
                </emma:interpretation>
                <emma:interpretation id="interp7" emma:lang="en-US" emma:confidence="0">
                  <emma:literal>2+31-63-1=24</emma:literal>
                </emma:interpretation>
                <emma:interpretation id="interp8" emma:lang="en-US" emma:confidence="0">
                  <emma:literal>2+31-61-1=14</emma:literal>
                </emma:interpretation>
                <emma:interpretation id="interp9" emma:lang="en-US" emma:confidence="0">
                  <emma:literal>2+31-62-1=24</emma:literal>
                </emma:interpretation>
              </emma:one-of>
            </emma:emma>
          </inkml:annotationXML>
          <inkml:trace contextRef="#ctx0" brushRef="#br0" timeOffset="8935.5111">9097 3290 110,'0'0'37,"9"-17"3,-9 17-1,24 30-21,-24 2-7,12 22-11,-12 9 0,1 17 0,-4 11 0,-1 7 0,-2 1 0,3-3 0,3-8 0,2-12 0,5-11 0,2-15 0,8-11 0,-8-22 0,10-2-25,-19-15-13,0 0-4,17-30 0,-14 2 0</inkml:trace>
          <inkml:trace contextRef="#ctx0" brushRef="#br0" timeOffset="9458.541">9526 3610 103,'0'0'38,"0"0"0,0 0 1,11 20-20,-11-20-9,45-5-2,-12 3-8,8 0 0,4-2 0,3 2 0,2-1 0,-1-1 0,-7 0 0,-4 0 0,-7 4 0,-14-5-7,5 14-15,-22-9-12,0 0-5,-15 22 0,15-22 0</inkml:trace>
          <inkml:trace contextRef="#ctx0" brushRef="#br0" timeOffset="9788.5599">9604 3810 119,'-13'19'39,"13"-19"2,0 0-1,0 0-24,39 2-16,-13-6 0,6 2 0,5-1 0,4 1 0,0 4 0,0-1 0,-2 3 0,0 0 0,-6 0 0,-5-1 0,-2-1 0,-9 0 0,1 0 0,-18-2 0,19-9-27,-19 9-10,0 0-5,-7-17 1,7 17-1</inkml:trace>
          <inkml:trace contextRef="#ctx0" brushRef="#br0" timeOffset="11444.6546">10387 3638 102,'0'0'37,"-17"22"2,17-22-2,0 0-20,35 7-5,-9-12-4,15 5-5,4-6-3,7 2 0,5 1 0,1 1 0,1 0 0,-3 0 0,-2 6 0,-17-10-5,6 10-27,-17-6-4,-9 4-4,-17-2 1,0 0-1</inkml:trace>
          <inkml:trace contextRef="#ctx0" brushRef="#br0" timeOffset="12056.6896">10710 4375 107,'0'0'37,"-7"23"1,7-23-1,0 0-23,0 0-5,1-25-3,-1 25-1,8-40-3,-4 12-2,-3-11 0,1-2 0,-2-8 0,0-3 0,-2 0 0,4 0 0,-2 4 0,2 3 0,-2 10 0,4 4 0,-4 8 0,0 23 0,2-26 0,-2 26 0,0 0 0,0 0 0,0 0 0,-10 17 0,10-17 0,-14 33 0,-3-10 0,-4 1 0,-1 4 0,-6 0 0,-1 3 0,-1-1 0,-4 0 0,3-2 0,5-2 0,2-6 0,5-1 0,2-5 0,17-14 0,-13 19 0,13-19 0,0 0 0,17 11 0,0-7 0,5-2 0,8 0 0,5-2 0,4 0 0,4 0 0,1-4 0,5 2 0,-8-11 0,7 7-32,-18-7-5,-2 2-3,-8-4 0,-1-1 0</inkml:trace>
          <inkml:trace contextRef="#ctx0" brushRef="#br0" timeOffset="11145.6375">10636 3143 78,'-2'-20'36,"2"1"0,0 19 0,4-31-8,-4 31-10,0 0-5,18 33-3,-18-7-10,2 11 0,-2 2 0,2 6 0,-2-1 0,2-3 0,0-4 0,-1-10 0,5-1 0,-6-26-16,4 24-19,-4-24-5,0 0 1,0 0 0</inkml:trace>
          <inkml:trace contextRef="#ctx0" brushRef="#br0" timeOffset="2743.1569">4174 3260 73,'0'0'34,"-18"-16"0,18 16 2,-4-17-9,2-2-12,2 19-3,22-28-3,-1 14-2,-5-7-2,11 6-2,-5-3-3,8 6 0,-3 5 0,3 3 0,-4 8 0,-2 7 0,-3 6 0,-6 5 0,-6 6 0,-9 4 0,-9 1 0,-6 2 0,-9 3 0,-2-5 0,-6 0 0,0-1 0,-1-2 0,3 0 0,6-4 0,5-4 0,6-4 0,13-18 0,-11 26 0,11-26 0,0 0 0,17 12 0,-17-12 0,26-10 0,-7 3 0,1-1 0,2-1 0,6 5 0,2 1 0,-2-1 0,0 8 0,-6-12 0,8 18-20,-13-7-16,1 5-4,-18-8 0,19 9-1,-19-9 2</inkml:trace>
          <inkml:trace contextRef="#ctx0" brushRef="#br0" timeOffset="3174.1816">4984 3526 113,'10'-17'39,"-10"17"0,0 0 0,26 23-23,-32 1-7,6 17-9,-5 3 0,1 8 0,-2 2 0,1-4 0,3-5 0,0-8 0,6-9 0,-4-28 0,13 28-3,-13-28-29,0 0-4,-4-24-5,4 24 2,-20-26 0</inkml:trace>
          <inkml:trace contextRef="#ctx0" brushRef="#br0" timeOffset="3369.1927">4823 3766 121,'0'0'39,"0"0"0,0 0 0,39 7-26,-15-7-9,9 2-4,6 0 0,2-2 0,4 7 0,-10-9-26,8 14-8,-13-3-5,-4 4 0,-8-2-1</inkml:trace>
          <inkml:trace contextRef="#ctx0" brushRef="#br0" timeOffset="6206.355">5551 3415 98,'0'0'35,"-15"-17"2,15 17-1,6-28-19,-6 28-4,28-34-5,-4 16-2,2-6-1,7 3-5,1-1 0,3 5 0,-2 4 0,1 8 0,-5 3 0,-3 9 0,-6 6 0,-5 8 0,-9 3 0,-8 6 0,-8 3 0,-9 2 0,-5 4 0,-8 0 0,-5-1 0,-4-3 0,2-5 0,0-3 0,5-4 0,6-6 0,8-10 0,18-7 0,0 0 0,0 0 0,0 0 0,24-22 0,-2 12 0,10 3 0,1 1 0,8 4 0,0 4 0,-2 6 0,-2 5 0,-2 5 0,-5 7 0,-8 4 0,-9 1 0,-9 5 0,-9-1 0,-7 3 0,-10-4 0,-8-1 0,-7-4 0,-6-4 0,-1-9 0,-6-2 0,-1-11 0,5-4 0,5-6 0,6-5 0,7-1 0,7-5 0,21 19 0,-20-33 0,20 33 0,0-21-28,0 21-8,0 0-5,24-2 1,-24 2 0</inkml:trace>
          <inkml:trace contextRef="#ctx0" brushRef="#br0" timeOffset="6660.381">6389 3296 117,'0'0'38,"0"0"1,0 0-1,0 0-23,-16 9-7,-3 2-8,-1 8 0,-6 7 0,-2 13 0,-4 5 0,-1 12 0,1 7 0,2 6 0,8 2 0,5 1 0,12-1 0,5-16 0,15 3 0,-2-19-30,18-4-6,-1-16-5,5-2 1,-5-15 0</inkml:trace>
          <inkml:trace contextRef="#ctx0" brushRef="#br0" timeOffset="7033.4023">6490 3695 120,'-21'6'40,"21"-6"0,0 0 0,30-2-25,-13-9-15,12 3 0,7-3 0,5 2 0,3 1 0,1 3 0,-6 1 0,-4 6 0,-3 2 0,-10 1 0,-3 5 0,-19-10-6,0 0-28,0 0-4,16 5-4,-16-5 3,0 0-2</inkml:trace>
          <inkml:trace contextRef="#ctx0" brushRef="#br0" timeOffset="7696.4402">7410 3468 95,'18'-3'37,"-18"3"2,0 0-2,19-10-10,-19 10-14,-13-16-6,13 16-7,-37-6 0,7 8 0,-9 13 0,-8 3 0,-7 10 0,2 6 0,-3 7 0,5 3 0,9 8 0,7 4 0,10 2 0,15-4 0,12-2 0,14-4 0,13-5 0,9-10 0,6-5 0,7-9 0,1-12 0,1-11 0,0-7 0,-5-8 0,-7-7 0,-6-3 0,-9-3 0,-8-5 0,-10 4 0,-9 5 0,-11 7 0,-7 6 0,-8 8 0,-8 9 0,-5 7 0,-4 12 0,-1 6 0,3 9 0,-2 1 0,8 6 0,3-4 0,14 3-4,-1-16-11,23 2-18,-4-28-4,22 19-1,0-23 1,8-9-1</inkml:trace>
          <inkml:trace contextRef="#ctx0" brushRef="#br0" timeOffset="8062.4612">7878 3223 94,'0'0'37,"0"0"2,26 6 0,-6 22-11,-7-6-13,10 24-12,-7 4-3,1 16 0,-6 2 0,-1 10 0,-5 6 0,-7 1 0,0-5 0,-5-3 0,-10-9 0,-1-6 0,-6-8 0,-8-10 0,-3-9 0,-4-12 0,3-1 0,-3-16 0,15 5-12,-8-17-21,32 6-3,-16-17-3,19 1 1,9-7 0</inkml:trace>
          <inkml:trace contextRef="#ctx0" brushRef="#br0" timeOffset="8483.4852">8365 3773 90,'0'0'38,"-19"4"1,19-4 1,0 0-8,17-15-16,-17 15-16,28-15 0,-8 6 0,10 5 0,0-1 0,-1 3 0,3 0 0,-2 4 0,-2-2 0,-4 2 0,-4-1 0,-20-1 0,28 6 0,-28-6-33,0 0-4,17-7-5,-17 7 2,0 0 0</inkml:trace>
        </inkml:traceGroup>
        <inkml:traceGroup>
          <inkml:annotationXML>
            <emma:emma xmlns:emma="http://www.w3.org/2003/04/emma" version="1.0">
              <emma:interpretation id="{3FB3D26F-0275-49F9-8C40-566C82448D7A}" emma:medium="tactile" emma:mode="ink">
                <msink:context xmlns:msink="http://schemas.microsoft.com/ink/2010/main" type="inkWord" rotatedBoundingBox="16902,17314 25054,17553 25015,18885 16863,18647"/>
              </emma:interpretation>
              <emma:one-of disjunction-type="recognition" id="oneOf2">
                <emma:interpretation id="interp10" emma:lang="en-US" emma:confidence="0">
                  <emma:literal>(362-18-1=9-1.8-1.10</emma:literal>
                </emma:interpretation>
                <emma:interpretation id="interp11" emma:lang="en-US" emma:confidence="0">
                  <emma:literal>(362-18-1=9-1.8-4.10</emma:literal>
                </emma:interpretation>
                <emma:interpretation id="interp12" emma:lang="en-US" emma:confidence="0">
                  <emma:literal>(362-18-1=9-1.8-0.10</emma:literal>
                </emma:interpretation>
                <emma:interpretation id="interp13" emma:lang="en-US" emma:confidence="0">
                  <emma:literal>(362-18-1=9-1.8-1.1!</emma:literal>
                </emma:interpretation>
                <emma:interpretation id="interp14" emma:lang="en-US" emma:confidence="0">
                  <emma:literal>(362-18-1=9-1.8-4.1!</emma:literal>
                </emma:interpretation>
              </emma:one-of>
            </emma:emma>
          </inkml:annotationXML>
          <inkml:trace contextRef="#ctx0" brushRef="#br0" timeOffset="17279.9884">16112 3961 107,'-15'18'37,"15"-18"2,-14 34 0,14-34-22,14 17-7,7-16-4,12-2-6,4-5 0,8-1 0,2-1 0,-3-3 0,1 7 0,-12-9-14,4 17-19,-16 0-4,-3 3-3,-18-7 2,0 0-2</inkml:trace>
          <inkml:trace contextRef="#ctx0" brushRef="#br0" timeOffset="17040.9747">16131 3801 111,'0'0'38,"0"0"1,0 0-1,0 0-23,0 0-4,26-9-8,0 11-3,4-2 0,7 0 0,0 0 0,6-2 0,-4 2 0,-2-2 0,-4 4 0,-10-10-7,3 16-26,-26-8-4,0 0-3,-8 24 0,8-24 1</inkml:trace>
          <inkml:trace contextRef="#ctx0" brushRef="#br0" timeOffset="18370.0507">17246 3535 69,'0'0'34,"5"-20"1,-5 20 1,0 0-10,-9-24-9,9 24-5,-18-19-3,18 19-2,-36-24-2,14 15-2,-8-2-1,0 3-2,-5 4 0,4 6 0,-5 8 0,5 10 0,-1 10 0,2 9 0,2 5 0,6 7 0,5-1 0,6 0 0,6-7 0,10-8 0,10-13 0,6-9 0,6-11 0,7-11 0,1-8 0,1-9 0,1-4 0,-8-5 0,1-2 0,-8-6 0,-3 0 0,-4 2 0,-4 6 0,-2 2 0,-3 5 0,-4 9 0,-2 19 0,0 0 0,4 24 0,-4 14 0,-6 10 0,0 15 0,-1 11 0,-2 10 0,-2 5 0,-1 2 0,1-5 0,2-4 0,3-10 0,4-9 0,2-14 0,2-14 0,4-13 0,-6-22 0,19 11 0,-19-11 0,20-28-26,-14 2-10,7 0-5,-4-2 1,4 1-1</inkml:trace>
          <inkml:trace contextRef="#ctx0" brushRef="#br0" timeOffset="18671.0679">17424 3924 96,'0'0'37,"0"0"1,0 0 1,0 16-16,0-16-9,28-3-6,-28 3-8,37-4 0,-14 0 0,3 1 0,1-3 0,1 0 0,0 1 0,-5-1 0,1 6 0,-24 0-6,31-7-28,-31 7-3,0 0-4,17-6 2,-17 6-1</inkml:trace>
          <inkml:trace contextRef="#ctx0" brushRef="#br0" timeOffset="18999.0867">17868 3571 91,'0'0'38,"0"0"1,-3 18 1,-3 31-9,-9-3-17,12 21-12,-7 5-2,5 8 0,-1-2 0,4 0 0,4-5 0,2-14 0,1-10 0,-1-14 0,4-11 0,-8-24 0,9 24 0,-9-24-33,-2-18-4,0-5-4,4-5 2,2-9-1</inkml:trace>
          <inkml:trace contextRef="#ctx0" brushRef="#br0" timeOffset="21104.2071">17846 4693 102,'-17'15'37,"17"-15"1,0 0-2,21 6-18,-21-6-6,22-6-4,-5 2-4,7 2-4,2 2 0,2-1 0,3-1 0,-3 0 0,6 4 0,-10-14-13,8 14-20,-10-7-5,0-1-2,-3-1 1,-1-3 0</inkml:trace>
          <inkml:trace contextRef="#ctx0" brushRef="#br0" timeOffset="20788.189">17878 4604 107,'0'0'38,"0"0"1,0 0-2,-8-17-18,29 17-8,-21 0-7,39-17-4,-13 8 0,2 4 0,-2 3 0,-4 2 0,2-2 0,-5 0 0,1 2 0,-20 0 0,39-4-19,-39 4-16,32-13-4,-32 13 0,20-16 1</inkml:trace>
          <inkml:trace contextRef="#ctx0" brushRef="#br0" timeOffset="19622.1223">18283 3688 76,'0'0'34,"0"-23"0,0 23 2,0 0-8,-13-27-17,13 27-2,-15-23-4,15 23-1,-35-22-1,10 13-1,-1 3 0,-5 0 0,-1 5-1,3 6 0,-1 3 1,8 5-1,3 3 1,6 5 0,5 1-2,10 6 0,4 0 0,9 5 0,5 3 0,6 5 0,4-1 0,3 3 0,1-2 0,-1 4 0,1-3 0,-6-3 0,-8-3 0,-5-5 0,-9-5 0,-12 0 0,-5-5 0,-10-8 0,-7-4 0,-1-3 0,-3-8 0,-1-6 0,3-3 0,6-6 0,5-1 0,3-3 0,6-1 0,7-2 0,3 2 0,5-4 0,4-2 0,8-4 0,4-3 0,5-2 0,5-4 0,3 4 0,-1 0 0,-1 3 0,-4 8 0,-6 6 0,-2 8 0,-20 12 0,21-7 0,-21 7-4,0 0-29,0 0-3,18 9-5,-18-9 2,0 0-1</inkml:trace>
          <inkml:trace contextRef="#ctx0" brushRef="#br0" timeOffset="21580.2343">18439 4622 120,'0'0'36,"-22"10"3,22-10-6,0 0-20,0 0-5,0 0-2,27-10-6,-4 9 0,1-3 0,2 2 0,0 0 0,2 2 0,-2 0 0,-8-4 0,8 12-20,-9-14-14,0 6-5,-17 0 0,28-5-1</inkml:trace>
          <inkml:trace contextRef="#ctx0" brushRef="#br0" timeOffset="19914.139">18511 3868 121,'0'0'38,"0"0"2,0 0-1,0 0-27,19-4-7,0 2-5,8 2 0,1-1 0,4 1 0,-4-2 0,-2-2 0,0 0 0,-6-1 0,-1 7 0,-19-2 0,24-6-32,-24 6-4,0 0-5,0 0 2,0 0-1</inkml:trace>
          <inkml:trace contextRef="#ctx0" brushRef="#br0" timeOffset="22016.2593">18796 4403 85,'0'0'35,"0"0"2,16 11 1,-12 15-11,-6-3-14,8 14-4,-8-2-3,2 8-1,-2-2-5,2 0 0,-2-6 0,0-7 0,2-8 0,0-20-6,6 17-6,-6-17-14,0 0-10,7-22-3,-7 22 2,8-19-1</inkml:trace>
          <inkml:trace contextRef="#ctx0" brushRef="#br0" timeOffset="20193.155">18924 3565 119,'0'0'39,"22"-9"1,-22 9-1,13 31-25,-20 1-10,9 11-4,-12 7 0,9 11 0,-7 2 0,6-3 0,4-3 0,0-8 0,7-6 0,-5-14 0,7-1 0,-11-28-7,11 19-28,-11-19-3,0 0-3,0 0 1,0 0 0</inkml:trace>
          <inkml:trace contextRef="#ctx0" brushRef="#br0" timeOffset="22456.2844">19035 4451 101,'0'0'36,"0"0"1,0 0 0,0 0-20,-7 21-6,5 1-3,-7 2-3,3 6-2,-1 0-3,1 1 0,3-1 0,1 0 0,4-6 0,3-7 0,-5-17 0,21 20 0,-5-18 0,3-4 0,3-3 0,0-5 0,1-1 0,-3-6 0,-1 1 0,-4-10 0,-4 0 0,-6-2 0,-3-4 0,-4 3 0,-5-1 0,-2 2 0,-8 4 0,-2 9 0,-7 11 0,-3 4 0,1 13-5,-9 2-8,14 19-19,-8-3-5,8 6 0,5-1-1,12-5-1</inkml:trace>
          <inkml:trace contextRef="#ctx0" brushRef="#br0" timeOffset="12439.7115">11487 3379 110,'-13'-20'36,"13"20"2,-22-19-4,22 19-20,-25-5-5,25 5-2,-33 20-3,9 8-1,-12 13-3,-3 15 0,-9 10 0,2 18 0,-3 3 0,7 8 0,6 0 0,16-10 0,16-5 0,10-13 0,18-4 0,0-24-35,13-3-4,-2-18-2,4-8 0,-9-14 0</inkml:trace>
          <inkml:trace contextRef="#ctx0" brushRef="#br0" timeOffset="13238.7572">11533 3606 82,'-15'-17'36,"15"17"0,6-33 1,1 5-13,18 13-11,-9-9-3,10 7-2,2-3-2,6 5-3,1 4-3,4 3 0,4 5 0,-2 4 0,-1 7 0,0 7 0,-9 5 0,-7 6 0,-11 6 0,-9 5 0,-15 6 0,-8-1 0,-10 3 0,-7-4 0,-1-2 0,-4-6 0,0-5 0,8-7 0,3-10 0,10-7 0,20-4 0,-19-12 0,19 12 0,15-24 0,4 11 0,1 0 0,10 4 0,-1 3 0,5 4 0,1 6 0,2 5 0,1 6 0,-5 4 0,-1 7 0,-10 4 0,-5 1 0,-10 5 0,-11 1 0,-9 2 0,-11 0 0,-7-4 0,-8-1 0,-2-8 0,-8-2 0,-1-9 0,0-10 0,0-7 0,5-11 0,2-3 0,8-7 0,5-1 0,10-2 0,9 0 0,3 2 0,8 24-5,2-32-23,-2 32-8,19-7-3,-19 7 0,18 7-1</inkml:trace>
          <inkml:trace contextRef="#ctx0" brushRef="#br0" timeOffset="13915.7959">12557 3561 110,'0'0'37,"10"-16"2,-10 16-5,0 0-19,-26-26-5,26 26-4,-40-6-2,14 10-4,-9 3 0,-6 10 0,-3 11 0,-5 7 0,-1 12 0,4 8 0,3 5 0,10 5 0,8 0 0,14 2 0,13-4 0,15-5 0,13-8 0,10-11 0,7-11 0,3-8 0,4-11 0,2-12 0,-4-10 0,-6-8 0,-3-7 0,-6-5 0,-7-6 0,-4-2 0,-11-2 0,-8 2 0,-9 4 0,-7 4 0,-11 7 0,-8 7 0,-8 15 0,-10 12 0,-4 12 0,-4 12 0,2 7 0,0 5 0,11 5 0,4-6 0,14 1 0,5-18-16,23 2-17,-5-28-5,32 20-1,-6-25 0,4-6 1</inkml:trace>
          <inkml:trace contextRef="#ctx0" brushRef="#br0" timeOffset="14310.8185">12934 3268 103,'0'0'38,"30"-13"2,-11 24 0,-19-11-16,39 57-14,-26-10-10,7 14 0,-9 12 0,1 7 0,-5 7 0,-3 2 0,-8-1 0,-7 1 0,-6-6 0,-11-5 0,-3-5 0,-7-12 0,-2-7 0,-7-9 0,1-10 0,-1-9 0,8-2 0,2-18-8,13 7-26,2-11-4,22-2-3,0 0 2,0-19 0</inkml:trace>
          <inkml:trace contextRef="#ctx0" brushRef="#br0" timeOffset="14813.8473">13408 3756 111,'-22'-1'39,"22"1"0,0 0-1,0 0-22,24-6-4,0 4-12,1-3 0,8-1 0,2-1 0,8-1 0,0 1 0,-2-3 0,-2 5 0,-6-1 0,-3 8 0,-12-4 0,3 15-5,-21-13-29,0 0-5,0 0-2,0 0 1,0 0 0</inkml:trace>
          <inkml:trace contextRef="#ctx0" brushRef="#br0" timeOffset="15273.8736">14061 3381 105,'-8'-19'38,"8"19"2,2 27-1,7 13-19,-12 3-7,6 22-13,-5 8 0,2 14 0,-5-2 0,3 3 0,-2-10 0,1-9 0,3-12 0,1-12 0,7-15 0,-8-30 0,26 14-27,-26-14-10,22-33-5,-9 1 2,2-5 0</inkml:trace>
          <inkml:trace contextRef="#ctx0" brushRef="#br0" timeOffset="15905.9098">14704 3625 81,'0'0'36,"13"-19"-1,-13 19 2,0-19-9,-10-5-18,3 6-1,-10-8-4,-3 1 0,-10-1-2,0 6 0,-7 0 0,0 3-3,-2 8 0,4 7 0,1 5 0,4 12 0,6 4 0,4 5 0,7 6 0,5 3 0,8 4 0,6 2 0,9 2 0,7 2 0,8 0 0,7 1 0,6 1 0,1 0 0,3-3 0,-3-3 0,-5-2 0,-9-1 0,-9-1 0,-12-1 0,-15-3 0,-9-3 0,-11-4 0,-9-2 0,-6-7 0,-1-11 0,-1-11 0,2-10 0,9-11 0,8-7 0,13-8 0,7-4 0,12-3 0,8 0 0,10 0 0,4 4 0,4 1 0,1 4 0,0 4 0,-1 3 0,-6 7 0,-4 4 0,-6 5 0,-18 18 0,24-25 0,-24 25 0,0 0 0,0 0 0,0 0-30,-3 19-6,3-19-6,-4 21 2,4-21 0</inkml:trace>
          <inkml:trace contextRef="#ctx0" brushRef="#br0" timeOffset="16279.9312">14934 3835 91,'-17'-2'38,"17"2"0,0 0 2,-15-19-13,32 23-13,0-12-7,13 5-7,5-5 0,10 1 0,-1-1 0,3-1 0,-3 3 0,-3-3 0,-4 9 0,-16-9-31,1 9-6,-22 0-3,0 0-1,0 0 1</inkml:trace>
          <inkml:trace contextRef="#ctx0" brushRef="#br0" timeOffset="16602.9496">15575 3429 127,'19'8'40,"-12"18"1,-7 11-1,8 22-33,-12 7-7,4 15 0,-6 1 0,3 4 0,-1-1 0,0-5 0,2-6 0,0-12 0,4-14 0,-2-15 0,6-7 0,-6-26-3,0 0-33,0 0-3,19-31-4,-16 1 1,7 0 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0:20.3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BDE381-DE7B-4157-846C-9B74D64F513F}" emma:medium="tactile" emma:mode="ink">
          <msink:context xmlns:msink="http://schemas.microsoft.com/ink/2010/main" type="writingRegion" rotatedBoundingBox="15335,14760 24572,14145 24707,16174 15470,16788"/>
        </emma:interpretation>
      </emma:emma>
    </inkml:annotationXML>
    <inkml:traceGroup>
      <inkml:annotationXML>
        <emma:emma xmlns:emma="http://www.w3.org/2003/04/emma" version="1.0">
          <emma:interpretation id="{87DD7E73-8D4D-4F67-A205-DC022836B169}" emma:medium="tactile" emma:mode="ink">
            <msink:context xmlns:msink="http://schemas.microsoft.com/ink/2010/main" type="paragraph" rotatedBoundingBox="15335,14760 24572,14145 24707,16174 15470,16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2C3296-3427-482D-B229-8AF02D618005}" emma:medium="tactile" emma:mode="ink">
              <msink:context xmlns:msink="http://schemas.microsoft.com/ink/2010/main" type="line" rotatedBoundingBox="15335,14760 24572,14145 24707,16174 15470,16788"/>
            </emma:interpretation>
          </emma:emma>
        </inkml:annotationXML>
        <inkml:traceGroup>
          <inkml:annotationXML>
            <emma:emma xmlns:emma="http://www.w3.org/2003/04/emma" version="1.0">
              <emma:interpretation id="{433E47C6-9C94-4544-AA35-A21551637378}" emma:medium="tactile" emma:mode="ink">
                <msink:context xmlns:msink="http://schemas.microsoft.com/ink/2010/main" type="inkWord" rotatedBoundingBox="15335,14760 24572,14145 24707,16174 15470,16788"/>
              </emma:interpretation>
              <emma:one-of disjunction-type="recognition" id="oneOf0">
                <emma:interpretation id="interp0" emma:lang="en-US" emma:confidence="0">
                  <emma:literal>2=-32-6</emma:literal>
                </emma:interpretation>
                <emma:interpretation id="interp1" emma:lang="en-US" emma:confidence="0">
                  <emma:literal>2-32=-6</emma:literal>
                </emma:interpretation>
                <emma:interpretation id="interp2" emma:lang="en-US" emma:confidence="0">
                  <emma:literal>2=32-6</emma:literal>
                </emma:interpretation>
                <emma:interpretation id="interp3" emma:lang="en-US" emma:confidence="0">
                  <emma:literal>2--32=-6</emma:literal>
                </emma:interpretation>
                <emma:interpretation id="interp4" emma:lang="en-US" emma:confidence="0">
                  <emma:literal>2/-32=-6</emma:literal>
                </emma:interpretation>
              </emma:one-of>
            </emma:emma>
          </inkml:annotationXML>
          <inkml:trace contextRef="#ctx0" brushRef="#br0">9853 792 110,'0'0'38,"19"-3"2,-19 3-1,17 24-21,-19-6-8,5 10-10,-3 2 0,2 7 0,0 2 0,0-2 0,2-1 0,-4-8 0,5-4 0,-5-24 0,13 35-7,-13-35-27,0 0-4,0 0-3,-3 19 3,3-19-2</inkml:trace>
          <inkml:trace contextRef="#ctx0" brushRef="#br0" timeOffset="351.0201">9586 1495 133,'0'0'39,"-19"24"0,19-24-2,0 0-30,30 4-7,-4-12 0,11 6 0,4-3 0,7 3 0,2 0 0,1 0 0,-1-3 0,-6 1 0,-3 0 0,-4-5 0,-3 0 0,-10-1 0,0 5 0,-24 5 0,28-6-18,-28 6-17,0 0-6,0 0 2,0 0 0,-19 23 1</inkml:trace>
          <inkml:trace contextRef="#ctx0" brushRef="#br0" timeOffset="1034.0591">9729 1868 104,'0'0'35,"-21"21"2,21-21-1,0 0-19,0 0-7,0 0-3,4-24-2,-4 24-1,24-25-4,-24 25 0,32-24 0,-15 11 0,5 4 0,0 0 0,2 3 0,0 2 0,-1 6 0,3 2 0,-4 2 0,-1 5 0,-21-11 0,20 29 0,-18-6 0,-6 3 0,-7 0 0,-6 2 0,-7 3 0,-2 5 0,-2-3 0,-2 0 0,-1-1 0,1 0 0,0-1 0,4-3 0,2-4 0,4-1 0,1-7 0,6 1 0,13-17 0,-18 20 0,18-20 0,0 0 0,0 0 0,-6 17 0,6-17 0,0 0 0,28 2 0,-11-6 0,7 3 0,6-3 0,1-2 0,4 1 0,3-1 0,-1 2 0,-2-1 0,-5 1 0,-6 2 0,-5 0 0,-19 2 0,20 0 0,-20 0 0,0 0 0,0 0 0,22 2 0,-22-2-17,11-18-22,-5-1-4,9-7 0,2-13 0</inkml:trace>
          <inkml:trace contextRef="#ctx0" brushRef="#br0" timeOffset="1872.1071">11505 761 83,'-13'24'39,"13"-24"-1,21 13 1,5-6-8,0-14-18,17 7-3,-1-6-8,9 3-2,1 1 0,1 2 0,-1 5 0,-12-3-10,6 13-21,-14-6-4,-5 3-5,-2-5 2,-5-7-1</inkml:trace>
          <inkml:trace contextRef="#ctx0" brushRef="#br0" timeOffset="1588.0908">11537 523 101,'0'0'36,"0"0"3,0 0-4,0 0-17,0 0-4,0 0-2,33-2-12,-12 4 0,5 0 0,5 0 0,3-2 0,5 0 0,2-2 0,0 0 0,-4 0 0,-2 4 0,-5-2 0,-4 7 0,-9-9-15,1 10-20,-18-8-5,19 6 0,-19-6 1</inkml:trace>
          <inkml:trace contextRef="#ctx0" brushRef="#br0" timeOffset="2311.1322">12520 633 99,'0'0'37,"0"0"2,0 0 0,0 0-20,0 0-5,28-8-6,4 8-8,-1-2 0,6 2 0,2-2 0,2 1 0,0-1 0,-6-4 0,4 8-10,-14-8-24,1 3-4,-8-3-3,-1 1 2,-17 5-1</inkml:trace>
          <inkml:trace contextRef="#ctx0" brushRef="#br0" timeOffset="3054.1747">13358 452 94,'0'0'34,"0"0"2,-18-3 2,18 3-22,0 0-3,1-23-3,-1 23-2,25-13-2,-7 4-6,3 0 0,8 3 0,3-1 0,1 5 0,6 2 0,2 7 0,-5 6 0,1 6 0,-13 5 0,-7 8 0,-10 3 0,-11 6 0,-12 3 0,-12 1 0,-4-2 0,-12 1 0,1-5 0,0-3 0,2-8 0,6-6 0,5-7 0,8-10 0,22-5 0,-21 0 0,21 0 0,0 0 0,21-22 0,-21 22 0,35-15 0,-11 10 0,4 1 0,6 2 0,3 2 0,0 6 0,2 3 0,2 4 0,-4 5 0,-5 7 0,-10 4 0,-7 7 0,-13 1 0,-6 2 0,-11-2 0,-9 2 0,-8-6 0,-3-3 0,-6-7 0,-3-9 0,-1-6 0,-3-8 0,-3-8 0,3-3 0,0-2 0,3-2 0,6 0 0,6 4 0,5 0 0,11 4 0,17 7 0,0 0 0,0 0 0,0 0-8,19 0-27,-19 0-4,33 3-3,-14-4 1,1-1 0</inkml:trace>
          <inkml:trace contextRef="#ctx0" brushRef="#br0" timeOffset="3829.219">14371 913 86,'0'0'35,"0"0"1,0 0 2,0 0-18,0 0-6,-20 4-5,20-4-2,0 0-2,0 17-2,0-17-1,0 0-2,16 9 0,-16-9 0,26-4 0,-26 4 0,32-9 0,-32 9 0,26-15 0,-26 15 0,11-17 0,-11 17 0,0 0 0,-28-9 0,11 11 0,-3 2 0,1 1 0,1 1 0,18-6 0,-24 15 0,24-15 0,0 0 0,-4 18 0,4-18 0,19 8 0,-19-8 0,26 1 0,-26-1 0,27-5 0,-27 5 0,23-11 0,-23 11 0,5-17 0,-5 17 0,0 0 0,-20-11 0,20 11 0,-24 4 0,24-4 0,-23 11 0,23-11 0,-16 13-30,16-13-5,0 0-5,0 0 0,29 11-1</inkml:trace>
          <inkml:trace contextRef="#ctx0" brushRef="#br0" timeOffset="5276.3018">14906 1315 94,'-22'1'34,"5"1"2,17-2-3,0 0-15,0 0-4,0 0-3,26 10-2,11-5-3,12-7-6,14 2 0,13-3 0,15-1 0,11-4 0,10 3 0,3-4 0,0-3 0,-7 1 0,-6 2 0,-16-2 0,-14 2 0,-18 1 0,-17 3 0,-14 1 0,-23 4 0,0 0 0,0 0 0,0 0 0,-23 11 0,23-11-18,-16 20-19,16-20-4,-30 25 0,6-5 0</inkml:trace>
          <inkml:trace contextRef="#ctx0" brushRef="#br0" timeOffset="4762.2724">15283 673 62,'-26'8'34,"26"-8"1,-22 2 0,22-2-6,-17-4-12,17 4-4,0 0-4,-22-24-3,22 24 0,2-24-2,-2 24-1,13-32-1,-2 15-2,0-3 0,0 1 0,1-5 0,4 6 0,-1-3 0,6 4 0,3 1 0,2 5 0,4 1 0,5 8 0,0 4 0,-1 4 0,-1 5 0,-7 6 0,-4 3 0,-5 2 0,-6 6 0,-9 0 0,-4 6 0,-11-1 0,-4 1 0,-9 3 0,-3 0 0,-10 2 0,2 0 0,-4-4 0,-2-1 0,4-1 0,0-5 0,5-2 0,7-5 0,8-7 0,-1-2 0,20-12 0,-21 14 0,21-14 0,0 0 0,0 0 0,0 0 0,0 0 0,0 0 0,0 0 0,0 0 0,28 12 0,-11-11 0,7-1 0,7-1 0,7-1 0,6-2 0,3 2 0,1-2 0,2-1 0,2 1 0,-7-1 0,-4 1 0,-6 0 0,-9 0 0,-7 1 0,-19 3 0,20-2 0,-20 2 0,0 0 0,0 0 0,0 0 0,-4 22 0,4-22-37,0 0-2,0 0-4,0 0 2,0 0 0</inkml:trace>
          <inkml:trace contextRef="#ctx0" brushRef="#br0" timeOffset="5636.3224">15321 1658 129,'0'0'39,"3"-20"1,-3 20-3,0 0-27,24 15-10,-18 7 0,0 13 0,-6 10 0,-4 13 0,-5 7 0,-4 7 0,3-1 0,-3-2 0,4-10 0,3-11 0,5-7 0,2-13 0,5-9 0,-6-19 0,17 11 0,-17-11-14,5-24-23,-3 3-5,2 1 1,-2-6-1</inkml:trace>
          <inkml:trace contextRef="#ctx0" brushRef="#br0" timeOffset="6630.3792">16748 1043 93,'-24'17'36,"14"0"1,10-17 3,2 26-19,-2-26-6,36 9-2,-10-9-13,9 2 0,4-6 0,2 2 0,2-1 0,-1-3 0,-3 4 0,-9-2 0,0 4 0,-10-1 0,1 4-2,-21-3-30,22-2-3,-22 2-6,0 0 3,24-18-2</inkml:trace>
          <inkml:trace contextRef="#ctx0" brushRef="#br0" timeOffset="6389.3654">16763 902 95,'0'0'37,"-21"0"2,21 0 0,0 0-19,0 0-6,0 0-3,0 0-11,21 2 0,3-2 0,6 0 0,3-2 0,4 0 0,2-2 0,-2 1 0,-5 1 0,-8-2 0,-3 8 0,-21-4 0,22 9-22,-22-9-13,0 0-5,-17 22 0,17-22 0</inkml:trace>
          <inkml:trace contextRef="#ctx0" brushRef="#br0" timeOffset="7005.4007">17627 846 96,'-30'10'38,"30"-10"3,-22 9-2,22-9-9,0 0-19,0 0-11,24-4 0,2 0 0,9 1 0,6-1 0,6-3 0,1-1 0,-2 1 0,-3 1 0,-8 2 0,-5 3 0,-9-1 0,-21 2 0,18 0 0,-18 0 0,0 0-3,0 0-31,0 0-4,0 0-4,0 0 2,0 0-1</inkml:trace>
          <inkml:trace contextRef="#ctx0" brushRef="#br0" timeOffset="7629.4364">18790 705 113,'0'0'37,"0"0"1,0 0-1,-20-24-26,20 24-1,-6-17-4,6 17-3,-15-22-3,15 22 0,-39-24 0,8 14 0,-8 3 0,-10 3 0,-3 6 0,-3 7 0,-5 6 0,4 9 0,2 10 0,2 9 0,8 7 0,5 7 0,7 5 0,12 3 0,5-2 0,13-2 0,13-5 0,11-6 0,16-7 0,6-11 0,8-12 0,8-7 0,5-9 0,2-8 0,-2-7 0,-4-10 0,-5-5 0,-6-3 0,-7-5 0,-14 1 0,-14-1 0,-7 5 0,-18 4 0,-10 5 0,-12 7 0,-10 7 0,-10 10 0,-2 7 0,-6 8 0,-3 5 0,7 8 0,1 3 0,4 4 0,12-4 0,13 1 0,4-7 0,15 1 0,7-30-11,1 28-25,-1-28-5,32 2-1,-10-8 0,1-7 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0:05.9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A4C9CD-BA37-421C-A0F8-DCF83A3CB052}" emma:medium="tactile" emma:mode="ink">
          <msink:context xmlns:msink="http://schemas.microsoft.com/ink/2010/main" type="writingRegion" rotatedBoundingBox="5594,14248 15502,10905 16821,14813 6913,18156"/>
        </emma:interpretation>
      </emma:emma>
    </inkml:annotationXML>
    <inkml:traceGroup>
      <inkml:annotationXML>
        <emma:emma xmlns:emma="http://www.w3.org/2003/04/emma" version="1.0">
          <emma:interpretation id="{F220390C-2496-4C09-B72F-8FAA9B74A88A}" emma:medium="tactile" emma:mode="ink">
            <msink:context xmlns:msink="http://schemas.microsoft.com/ink/2010/main" type="paragraph" rotatedBoundingBox="5853,13874 9505,13994 9470,15047 5818,14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A63C41-50CE-49FC-938E-4C784110D04D}" emma:medium="tactile" emma:mode="ink">
              <msink:context xmlns:msink="http://schemas.microsoft.com/ink/2010/main" type="line" rotatedBoundingBox="5853,13874 9505,13994 9470,15047 5818,14927"/>
            </emma:interpretation>
          </emma:emma>
        </inkml:annotationXML>
        <inkml:traceGroup>
          <inkml:annotationXML>
            <emma:emma xmlns:emma="http://www.w3.org/2003/04/emma" version="1.0">
              <emma:interpretation id="{029BD14B-B976-49D7-8EC0-8216A6B65AEA}" emma:medium="tactile" emma:mode="ink">
                <msink:context xmlns:msink="http://schemas.microsoft.com/ink/2010/main" type="inkWord" rotatedBoundingBox="5853,13874 9505,13994 9470,15047 5818,14927"/>
              </emma:interpretation>
              <emma:one-of disjunction-type="recognition" id="oneOf0">
                <emma:interpretation id="interp0" emma:lang="en-US" emma:confidence="0">
                  <emma:literal>1=-5</emma:literal>
                </emma:interpretation>
                <emma:interpretation id="interp1" emma:lang="en-US" emma:confidence="0">
                  <emma:literal>x * be</emma:literal>
                </emma:interpretation>
                <emma:interpretation id="interp2" emma:lang="en-US" emma:confidence="0">
                  <emma:literal>x * by</emma:literal>
                </emma:interpretation>
                <emma:interpretation id="interp3" emma:lang="en-US" emma:confidence="0">
                  <emma:literal>5=5</emma:literal>
                </emma:interpretation>
                <emma:interpretation id="interp4" emma:lang="en-US" emma:confidence="0">
                  <emma:literal>x * b</emma:literal>
                </emma:interpretation>
              </emma:one-of>
            </emma:emma>
          </inkml:annotationXML>
          <inkml:trace contextRef="#ctx0" brushRef="#br0">511 60 111,'6'-24'35,"0"4"3,-5 1-4,-1 19-16,0 0-5,0 0-7,-9 17-6,2 7 0,-10 7 0,-2 10 0,-7 6 0,-3 7 0,-9 7 0,-4 2 0,-3 2 0,-1 0 0,-1-2 0,3-3 0,3-6 0,5-4 0,8-11 0,4-5 0,9-10 0,15-24 0,-14 24 0,14-24 0,0 0 0,0 0-34,22-24-4,-22 24-2,28-30 1,-11 13 1</inkml:trace>
          <inkml:trace contextRef="#ctx0" brushRef="#br0" timeOffset="-384.022">28 88 100,'-7'-22'35,"7"22"1,-4-17 0,4 17-11,0 0-10,17 7-7,-1 18-8,1 3 0,6 12 0,1 7 0,7 10 0,3 7 0,1 3 0,2-2 0,6 0 0,-2-4 0,2-5 0,-1-6 0,-5-11 0,-3-6 0,-6-8 0,-8-11 0,-20-14 0,24 12 0,-24-12 0,0 0 0,-14-25-22,14 25-15,-19-28-4,8 12 2,0-3 0</inkml:trace>
          <inkml:trace contextRef="#ctx0" brushRef="#br0" timeOffset="426.0243">950 237 112,'0'0'36,"-20"-6"2,20 6 0,-2-18-17,2 18-11,26-13-10,-8 11 0,3-4 0,3 8 0,4-2 0,3 2 0,5 0 0,3 1 0,2-1 0,-1 0 0,-1-2 0,0 0 0,-1 2 0,-10-6 0,-2 6 0,-26-2 0,29 2-6,-29-2-27,0 0-5,0 0-2,0 0 2,-22 6 0</inkml:trace>
          <inkml:trace contextRef="#ctx0" brushRef="#br0" timeOffset="739.0422">987 382 109,'-18'13'37,"18"-13"1,-19 16 1,19-16-16,0 0-14,20 6-9,3-2 0,3-6 0,7 2 0,2-2 0,8-2 0,2 1 0,1-1 0,-1 0 0,-2 0 0,-4 3 0,-4-3 0,-3 4 0,-12-4 0,-1 8 0,-19-4 0,20-4-18,-20 4-20,0 0-3,0 0 0,0 0 0,19-22 2</inkml:trace>
          <inkml:trace contextRef="#ctx0" brushRef="#br0" timeOffset="1707.0976">2052 224 98,'-17'11'37,"17"-11"0,0 0 2,-17 5-14,17-5-8,0 0-15,17 13-2,-17-13 0,32 2 0,-10-2 0,6 0 0,2-2 0,7 4 0,-2-2 0,4 4 0,-3 0 0,-1-1 0,-5 3 0,-3 0 0,-1-3 0,-9-1 0,0 0 0,-17-2 0,20-2 0,-20 2 0,0 0 0,17-7 0,-17 7 0,0 0 0,0 0 0,0 0 0,0 0 0,0 0 0,0 0-34,0 0-7,0 0-2,0 0 1,0 0 0</inkml:trace>
          <inkml:trace contextRef="#ctx0" brushRef="#br0" timeOffset="3299.1887">2340 818 120,'0'0'36,"-17"17"2,17-17-4,19 6-21,-19-6-4,43-4-4,-6 0-5,17 4 0,7-3 0,15 3 0,12-2 0,6 2 0,7 0 0,5-2 0,-1-4 0,-6 1 0,-4-3 0,-10-1 0,-14-2 0,-8 0 0,-15 0 0,-12 3 0,-12 2 0,-24 6 0,22-5 0,-22 5 0,0 0 0,0 0-29,-22 4-8,22-4-3,-26 9 1,5-2 0</inkml:trace>
          <inkml:trace contextRef="#ctx0" brushRef="#br0" timeOffset="2759.1578">2942-74 49,'4'-26'28,"5"10"3,-9 16-1,4-28-5,-4 28-1,0 0-5,0 0-4,5 22-2,-1 8-3,-9 1-3,6 16-3,-2 3-4,2 9 0,-2 3 0,1 1 0,0 0 0,0-5 0,1-6 0,-1-9 0,0-8 0,2-9 0,-2-6 0,0-20 0,0 0 0,0 0 0,17-5 0,-8-14 0,4-5 0,2-4 0,4-2 0,3 1 0,4 1 0,2 2 0,2 7 0,1 8 0,5 5 0,1 8 0,-2 8 0,0 5 0,-5 5 0,-4 8 0,-5 2 0,-10 1 0,-9 3 0,-14-3 0,-6-1 0,-8-2 0,-8-2 0,-7-8 0,-3-5 0,-4-3 0,-3-7 0,7-3 0,1-5 0,4-3 0,7-1 0,8-4 0,24 13 0,-28-26 0,28 26-26,0 0-8,0 0-5,19-9 2,-19 9-2,19 17 3</inkml:trace>
        </inkml:traceGroup>
      </inkml:traceGroup>
    </inkml:traceGroup>
    <inkml:traceGroup>
      <inkml:annotationXML>
        <emma:emma xmlns:emma="http://www.w3.org/2003/04/emma" version="1.0">
          <emma:interpretation id="{A3144A8C-E73F-40C5-B372-2D94F3BEA87F}" emma:medium="tactile" emma:mode="ink">
            <msink:context xmlns:msink="http://schemas.microsoft.com/ink/2010/main" type="paragraph" rotatedBoundingBox="7862,15433 12137,13719 12545,14736 8270,164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348175-59E6-40D0-8338-7A65E127DCA1}" emma:medium="tactile" emma:mode="ink">
              <msink:context xmlns:msink="http://schemas.microsoft.com/ink/2010/main" type="line" rotatedBoundingBox="7862,15433 12137,13719 12544,14735 8270,16450"/>
            </emma:interpretation>
          </emma:emma>
        </inkml:annotationXML>
        <inkml:traceGroup>
          <inkml:annotationXML>
            <emma:emma xmlns:emma="http://www.w3.org/2003/04/emma" version="1.0">
              <emma:interpretation id="{81955F87-3152-4D35-B065-062D40AECBE9}" emma:medium="tactile" emma:mode="ink">
                <msink:context xmlns:msink="http://schemas.microsoft.com/ink/2010/main" type="inkWord" rotatedBoundingBox="7862,15433 12137,13719 12544,14735 8270,16450"/>
              </emma:interpretation>
              <emma:one-of disjunction-type="recognition" id="oneOf1">
                <emma:interpretation id="interp5" emma:lang="en-US" emma:confidence="0">
                  <emma:literal>2a=3</emma:literal>
                </emma:interpretation>
                <emma:interpretation id="interp6" emma:lang="en-US" emma:confidence="0">
                  <emma:literal>2a=-3</emma:literal>
                </emma:interpretation>
                <emma:interpretation id="interp7" emma:lang="en-US" emma:confidence="0">
                  <emma:literal>2a=I</emma:literal>
                </emma:interpretation>
                <emma:interpretation id="interp8" emma:lang="en-US" emma:confidence="0">
                  <emma:literal>2=13</emma:literal>
                </emma:interpretation>
                <emma:interpretation id="interp9" emma:lang="en-US" emma:confidence="0">
                  <emma:literal>27=13</emma:literal>
                </emma:interpretation>
              </emma:one-of>
            </emma:emma>
          </inkml:annotationXML>
          <inkml:trace contextRef="#ctx0" brushRef="#br0" timeOffset="4054.2319">2403 1324 61,'0'0'29,"0"0"1,-13-22 2,13 22-3,-2-19-12,2 19-2,10-19-3,-10 19-2,16-20-1,-16 20-2,28-22-3,-9 12-4,1-3 0,6 4 0,2 2 0,4 5 0,-1 4 0,1 9 0,-6 4 0,-4 9 0,-7 7 0,-6 5 0,-10 5 0,-7 7 0,-7 0 0,-7 1 0,-4-1 0,-4-4 0,-1-1 0,-5-6 0,1-3 0,-2-6 0,-4-6 0,0-5 0,2-4 0,4-4 0,3-3 0,6-6 0,6-4 0,20 4 0,-15-24 0,22 1 0,10-1 0,3-5 0,8-5 0,4 1 0,3 3 0,0 6 0,3 5 0,-5 14 0,1 6 0,-3 14 0,-5 8 0,0 8 0,-5 3 0,-1 5 0,-3-2 0,-2-4 0,-6-3 0,0-4 0,-3-7 0,-6-19 0,7 26 0,-7-26 0,0 0 0,0 0 0,0 0 0,-22-19 0,22 19 0,-13-28-12,13 28-23,-2-30-3,2 30-1,7-33 2,5 14 0</inkml:trace>
          <inkml:trace contextRef="#ctx0" brushRef="#br0" timeOffset="4801.2746">3278 1376 92,'2'-17'33,"-2"17"1,0 0 1,-11-17-11,2-1-12,9 18-3,-17-26-3,17 26-1,-30-24 0,12 16-5,-8 5 0,0 6 0,-6 8 0,-1 8 0,-1 7 0,3 7 0,-1 8 0,4 6 0,6-1 0,7 3 0,6-3 0,9-3 0,9-8 0,4-3 0,8-12 0,3-7 0,5-7 0,3-12 0,0-7 0,-1-9 0,-1-10 0,0-5 0,-2-8 0,-4-3 0,-2-4 0,-5 4 0,-4 1 0,-4 8 0,-2 8 0,-5 7 0,-2 24 0,0-17 0,0 17 0,-5 28 0,-1-2 0,1 11 0,-1 4 0,0 3 0,5 3 0,-1-4 0,5-3 0,9-8 0,1-6 0,5-9 0,6-10 0,1-7 0,1-5 0,0-8 0,-2-6 0,-4 2 0,-5-7 0,-2 4 0,-4-1 0,-3 5 0,-4-1 0,-2 17 0,0-19 0,0 19 0,0 0 0,0 0 0,0 0 0,-19 8 0,19-8-9,-4 24-28,4-24-4,-3 18 0,3-18 1,0 0 0</inkml:trace>
          <inkml:trace contextRef="#ctx0" brushRef="#br0" timeOffset="5633.3222">4035 874 111,'-19'26'37,"19"-26"3,0 0-2,0 0-16,37 13-15,-12-17-7,8 3 0,0-5 0,8 2 0,-2 2 0,4 1 0,-2 1 0,-4 1 0,-3 3 0,-8 0 0,0 5 0,-26-9-14,31 4-21,-31-4-6,17-8 1,-17 8 0,19-26 0</inkml:trace>
          <inkml:trace contextRef="#ctx0" brushRef="#br0" timeOffset="5340.3054">4050 662 132,'-24'2'39,"24"-2"-1,0 0-2,0 0-26,5-17-10,14 12 0,7 3 0,3 0 0,7 4 0,-1 0 0,6 2 0,2-3 0,-6 1 0,0 0 0,-5-2 0,-5 0 0,-8-5 0,3 12-2,-22-7-31,0 0-5,0 0-2,0 0 1,-20 6 0</inkml:trace>
          <inkml:trace contextRef="#ctx0" brushRef="#br0" timeOffset="6604.3777">4752 257 119,'0'0'37,"0"0"2,0 0-2,0 0-20,0 0-11,21 2-6,1 2 0,0-6 0,8 4 0,3-2 0,1 0 0,-1 2 0,-1-1 0,-4-1 0,0 2 0,-2 0 0,-4-2 0,-5 0 0,-17 0 0,22-2 0,-22 2 0,19-9-13,-19 9-23,0 0-5,9-20 0,-9 20 2,0 0-1</inkml:trace>
          <inkml:trace contextRef="#ctx0" brushRef="#br0" timeOffset="8009.4581">5035 646 102,'0'0'37,"-23"5"1,23-5 0,0 0-15,0 0-8,37 13-13,1-9-2,19 1 0,16-1 0,22 2 0,18-4 0,13-1 0,14-2 0,5-3 0,7-2 0,-5-3 0,-10 0 0,-10-2 0,-23 1 0,-19 3 0,-20 1 0,-18 4 0,-29 2 0,-18 0 0,0 0 0,-37 13 0,7-5 0,-1-4 0,3 7 0,-6-13 0,34 2-31,-33 15-9,33-15-2,-22 15 2,3-6-1</inkml:trace>
          <inkml:trace contextRef="#ctx0" brushRef="#br0" timeOffset="7421.4245">5672-62 114,'0'0'34,"0"0"2,-7-26-3,7 26-20,20-28-4,0 15-2,1-6-1,12 2-3,-1-3-3,5 5 0,0-2 0,4 6 0,0 4 0,2 5 0,-6 6 0,-4 5 0,-5 8 0,-5 5 0,-9 4 0,-8 7 0,-12 1 0,-5 5 0,-11-2 0,-6 0 0,-3-2 0,-7 1 0,1-6 0,-2-4 0,2-6 0,4-5 0,7-4 0,5-5 0,21-6 0,-22-2 0,22 2 0,11-17 0,-11 17 0,35-22 0,-9 9 0,6 2 0,3 3 0,4 4 0,-2 4 0,2 8 0,-3 3 0,-3 6 0,-7 3 0,-5 6 0,-10 2 0,-8 2 0,-8-1 0,-8 1 0,-8-4 0,-6 2 0,-3-7 0,-5-3 0,-4-5 0,-6-4 0,2-5 0,-1-6 0,1-3 0,4-8 0,-2 2 0,9-6 0,4 2 0,10 0 0,18 15 0,-21-22 0,21 22 0,0 0 0,0 0 0,0 0 0,0 0-19,17 5-17,-17-5-4,0 0 1,19 21-2,-19-21 4</inkml:trace>
        </inkml:traceGroup>
      </inkml:traceGroup>
    </inkml:traceGroup>
    <inkml:traceGroup>
      <inkml:annotationXML>
        <emma:emma xmlns:emma="http://www.w3.org/2003/04/emma" version="1.0">
          <emma:interpretation id="{DBDD3D11-6C20-429B-A385-4AC1AC6C99B9}" emma:medium="tactile" emma:mode="ink">
            <msink:context xmlns:msink="http://schemas.microsoft.com/ink/2010/main" type="paragraph" rotatedBoundingBox="10613,15297 16333,13367 16821,14813 11101,167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1D64D2-07E2-4889-B5E7-0470E9BB5A2A}" emma:medium="tactile" emma:mode="ink">
              <msink:context xmlns:msink="http://schemas.microsoft.com/ink/2010/main" type="line" rotatedBoundingBox="10613,15297 16333,13367 16821,14813 11101,16743"/>
            </emma:interpretation>
          </emma:emma>
        </inkml:annotationXML>
        <inkml:traceGroup>
          <inkml:annotationXML>
            <emma:emma xmlns:emma="http://www.w3.org/2003/04/emma" version="1.0">
              <emma:interpretation id="{FE3E924D-0772-4CAA-8293-6828A21E9A0D}" emma:medium="tactile" emma:mode="ink">
                <msink:context xmlns:msink="http://schemas.microsoft.com/ink/2010/main" type="inkWord" rotatedBoundingBox="10613,15297 16333,13367 16821,14813 11101,16743"/>
              </emma:interpretation>
              <emma:one-of disjunction-type="recognition" id="oneOf2">
                <emma:interpretation id="interp10" emma:lang="en-US" emma:confidence="0">
                  <emma:literal>21÷3=-3</emma:literal>
                </emma:interpretation>
                <emma:interpretation id="interp11" emma:lang="en-US" emma:confidence="0">
                  <emma:literal>23=-3</emma:literal>
                </emma:interpretation>
                <emma:interpretation id="interp12" emma:lang="en-US" emma:confidence="0">
                  <emma:literal>21÷3=3</emma:literal>
                </emma:interpretation>
                <emma:interpretation id="interp13" emma:lang="en-US" emma:confidence="0">
                  <emma:literal>21÷5=-3</emma:literal>
                </emma:interpretation>
                <emma:interpretation id="interp14" emma:lang="en-US" emma:confidence="0">
                  <emma:literal>211÷3=-3</emma:literal>
                </emma:interpretation>
              </emma:one-of>
            </emma:emma>
          </inkml:annotationXML>
          <inkml:trace contextRef="#ctx0" brushRef="#br0" timeOffset="8894.5087">5116 1290 128,'-24'21'38,"24"-21"0,-22 15-3,22-15-22,0 0-10,-19-4-3,19 4 0,0 0 0,2-19 0,-2 19 0,6-26 0,-1 8 0,3-4 0,5-4 0,5-2 0,5-6 0,5 1 0,5 1 0,2 2 0,2 4 0,6 6 0,-4 9 0,0 7 0,-3 10 0,-3 9 0,-5 5 0,-2 8 0,-8 5 0,-4 4 0,-5 2 0,-5 1 0,-8 2 0,-4 1 0,-7 0 0,-5 1 0,-6 1 0,-4-2 0,-3-1 0,-2 1 0,-1-4 0,-1 0 0,0-3 0,2-5 0,1 1 0,3-4 0,1-1 0,4-1 0,2-3 0,3-3 0,21-20 0,-26 28 0,26-28 0,-11 17 0,11-17 0,0 0 0,0 0 0,24 0 0,-7-4 0,3 2 0,6 0 0,6-1 0,3 1 0,6 0 0,0 0 0,4-2 0,-1 1 0,-1-1 0,-4-2 0,-4 1 0,-3 1 0,-10-1 0,-5 3 0,-17 2 0,17 2 0,-17-2 0,0 0 0,0 0-10,-17 18-29,17-18-4,-13-18 0,11-5 0</inkml:trace>
          <inkml:trace contextRef="#ctx0" brushRef="#br0" timeOffset="9424.539">6107 947 95,'0'0'37,"15"-19"1,-15 19 0,0 0-17,0 0-7,0 0-4,0 0-8,-30 7-2,4 16 0,-2 10 0,-5 8 0,-4 9 0,-6 10 0,2 7 0,2 9 0,2 2 0,9 2 0,4 2 0,7-3 0,8 0 0,9-5 0,7-9 0,12-7 0,-4-18 0,14-1-28,-5-18-9,8-6-4,-6-12 1,2-6-1</inkml:trace>
          <inkml:trace contextRef="#ctx0" brushRef="#br0" timeOffset="10846.6204">6627 1907 93,'-3'25'35,"3"-25"0,0 0 1,0 0-13,0 0-12,0 0-4,0 0-3,-6-28 0,8 11 0,-4-7-1,2-2-3,-2-6 0,0-3 0,0-4 0,2 2 0,-2 0 0,4 3 0,0 6 0,0 6 0,2 1 0,-4 21 0,0 0 0,4-18 0,-4 18 0,0 0 0,0 0 0,0 0 0,-17 24 0,17-24 0,-21 22 0,21-22 0,-29 28 0,10-11 0,-3 2 0,-2-1 0,-1-1 0,1 0 0,0-3 0,4-1 0,-1-1 0,21-12 0,-24 16 0,24-16 0,0 0 0,0 0 0,-2 17 0,2-17 0,34 2 0,-12-2 0,6-2 0,3 2 0,3-4 0,5 2 0,0-3 0,-2 1 0,-2-1 0,-3 1 0,0 0 0,-8-3 0,0 9-2,-24-2-31,26-15-3,-26 15-4,17-26 1,-10 9 0</inkml:trace>
          <inkml:trace contextRef="#ctx0" brushRef="#br0" timeOffset="10178.5822">6313 1359 121,'-13'24'38,"13"-24"1,9 19 0,-9-19-27,39 4-6,-5-6-6,9 0 0,1-2 0,6 0 0,2 1 0,1-1 0,-3 0 0,-9 1 0,-2 3 0,-10-8-4,8 12-25,-16-8-7,-4 4-3,-17 0 0,16 2 0</inkml:trace>
          <inkml:trace contextRef="#ctx0" brushRef="#br0" timeOffset="9862.5641">6573 902 113,'0'0'37,"6"-19"1,-6 19-3,0 0-22,0 0-3,17 36-3,-16-8-5,3 5-2,-2 1 0,0 1 0,2-4 0,-3-3 0,1-4 0,-2-24 0,10 30-20,-10-30-13,0 0-6,0 0 0,0 0 0</inkml:trace>
          <inkml:trace contextRef="#ctx0" brushRef="#br0" timeOffset="11305.6466">7116 935 125,'13'-24'37,"-13"24"2,0 0-5,22 6-22,-16 12-4,7 14-8,0 11 0,2 9 0,-2 9 0,0 10 0,-6 5 0,1 6 0,-7-2 0,-2 0 0,-7-4 0,-1-4 0,-8-1 0,-1-8 0,-5-7 0,-6-6 0,-3-4 0,0-10 0,1-5 0,-1-10 0,8-3 0,-2-18 0,26 0-33,-19-5-4,23-12-4,2-9 2,14-9-1</inkml:trace>
          <inkml:trace contextRef="#ctx0" brushRef="#br0" timeOffset="12103.6923">7809 766 114,'0'0'38,"0"0"1,0 0 0,41 13-23,-22-16-7,10 5-9,1-4 0,5 5 0,3-1 0,-1 4 0,-2-2 0,-3 3 0,-3-1 0,-3-1 0,-3 1 0,-7-6 0,3 2 0,-19-2-28,0 0-7,17-25-5,-17 25 2,5-24-2</inkml:trace>
          <inkml:trace contextRef="#ctx0" brushRef="#br0" timeOffset="11817.6759">7778 588 100,'0'0'37,"0"0"3,0 0-2,0 0-15,0 0-11,0 0-7,39 0-5,-10-4 0,5 2 0,1 1 0,0-1 0,3 0 0,-7 0 0,-3 6 0,-8-6 0,-1 9-4,-19-7-14,17 10-14,-17-10-7,0 0 1,-23 22 0,23-22 0</inkml:trace>
          <inkml:trace contextRef="#ctx0" brushRef="#br0" timeOffset="12638.7229">8857 97 113,'0'0'38,"21"-2"2,-3 2-4,-18 0-20,47-7-4,-18 1-12,9 6 0,-3-1 0,2 1 0,-5 1 0,-3 1 0,-1 2 0,-7-2 0,-3 3 0,-18-5 0,24 8-16,-24-8-19,0 0-5,0 0 1,23-11 1,-23 11-1</inkml:trace>
          <inkml:trace contextRef="#ctx0" brushRef="#br0" timeOffset="14000.8008">9166 549 100,'-23'6'36,"23"-6"2,-20 11-2,20-11-17,32 9-5,10-2-2,10-7-12,23 2 0,14-2 0,22-2 0,14-3 0,16-3 0,6-1 0,7-4 0,0 0 0,-7-2 0,-9-5 0,-17 7 0,-23-2 0,-20 6 0,-24 5 0,-22 4 0,-32 0 0,0 0 0,-13 26 0,-13-15 0,0 8 0,-4-12 0,30-7-16,-35 22-21,35-22-5,-25 17 0,25-17 0</inkml:trace>
          <inkml:trace contextRef="#ctx0" brushRef="#br0" timeOffset="13416.7674">9848-243 108,'0'0'35,"-10"-18"2,10 18-6,13-26-17,8 11-5,-1-6-2,10 3-2,0-3 0,1 6-1,1 2-4,1 4 0,1 4 0,-3 6 0,-1 9 0,-4 6 0,-3 7 0,-1 7 0,-5 3 0,-8 6 0,-5-2 0,-12 0 0,-9 2 0,-9-1 0,-3-5 0,-5-3 0,-5-4 0,2-6 0,2 1 0,5-7 0,10-6 0,20-8 0,-23 4 0,23-4 0,0 0 0,19-23 0,1 12 0,3 0 0,4 4 0,5 1 0,3 6 0,3 4 0,-3 7 0,0 4 0,-5 3 0,1 5 0,-8 3 0,-5 0 0,-7 0 0,-9 0 0,-9 0 0,-10 0 0,-11-2 0,-7-2 0,-4 0 0,-9-3 0,-6-2 0,0-6 0,-2-5 0,6-5 0,3-8 0,7-6 0,2-4 0,11-3 0,6-1 0,8 3 0,4 1 0,9 17 0,-9-24 0,9 24 0,0 0 0,0 0 0,0 0 0,0 0 0,0 0-22,13 18-15,-13-18-5,11 21 1,-11-21-1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1:10.5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20A5ED-C61B-48DB-B8EE-81A216D26B05}" emma:medium="tactile" emma:mode="ink">
          <msink:context xmlns:msink="http://schemas.microsoft.com/ink/2010/main" type="inkDrawing" rotatedBoundingBox="19567,10646 24793,10621 24802,12606 19577,12632" hotPoints="24711,10695 24708,12555 19618,12547 19621,10687" semanticType="enclosure" shapeName="Rectangle">
            <msink:sourceLink direction="with" ref="{E8BB963F-A5C1-4829-9752-01FF07C16DB8}"/>
          </msink:context>
        </emma:interpretation>
      </emma:emma>
    </inkml:annotationXML>
    <inkml:trace contextRef="#ctx0" brushRef="#br0">0 20 97,'0'0'34,"0"0"1,0 0 2,0 0-19,13 24-3,2 9-4,-8 8-3,4 24-8,-11 11 0,2 19 0,-11 11 0,7 11 0,-2 2 0,3 6 0,4-8 0,5-6 0,7-8 0,-2-3 0,3-13 0,-6-5 0,-1-6 0,-5-5 0,-6-10 0,-2 0 0,-2-9 0,-1-7 0,1-8 0,5-3 0,2-8 0,3-6 0,4-3 0,-8-17 0,20 20 0,-20-20 0,19 13 0,-19-13 0,16 10 0,-16-10 0,0 0 0,23 7 0,-23-7 0,22 2 0,-22-2 0,37 0 0,-11-2 0,9-2 0,10 1 0,11-1 0,11-2 0,11 1 0,15-1 0,13 1 0,9 1 0,13 2 0,10-2 0,7 1 0,7 1 0,6-4 0,0 2 0,0-1 0,0-1 0,0 1 0,0-1 0,-6 4 0,0 0 0,-5 2 0,0 4 0,-4 4 0,0-1 0,-9 0 0,-4 3 0,-5-3 0,-10-1 0,-2-6 0,-9-2 0,-5-4 0,-6-1 0,-6-2 0,-9-3 0,-4-1 0,-5 4 0,-9 0 0,-6 1 0,-4 3 0,-8-1 0,-1 3 0,-2-3 0,-3 4 0,-3-3 0,1 3 0,-5-2 0,3 2 0,-6-3 0,0 3 0,-2-2 0,-5 0 0,-3 2 0,-16 2 0,26-5 0,-26 5 0,17-2 0,-17 2 0,0 0 0,0 0 0,17-19 0,-17 19 0,-2-26 0,0 4 0,2-4 0,0-7 0,2-12 0,2-9 0,1-5 0,5-14 0,-7-3 0,3-10 0,-4-3 0,-2-6 0,2 3 0,-2-3 0,0 0 0,3-2 0,8 1 0,1 5 0,4 3 0,-1 8 0,0 10 0,0 7 0,-4 12 0,-7 11 0,-2 10 0,-4 6 0,-2 7 0,4 17 0,-13-24 0,13 24 0,0 0 0,-20-19 0,20 19 0,-21-5 0,21 5 0,-24-4 0,24 4 0,-28 2 0,8-2 0,-8 2 0,-7 1 0,-10 1 0,-16 0 0,-14-1 0,-14 3 0,-11-4 0,-15 2 0,-6-1 0,-13-1 0,-4-2 0,-7 2 0,-5-2 0,-2 0 0,-8 0 0,-2 0 0,-7-2 0,-2 2 0,-2-2 0,-3 2 0,5-2 0,-4 1 0,0-1 0,4 0 0,8-2 0,5 0 0,11-1 0,9-1 0,7-1 0,13-2 0,9 1 0,5 3 0,3 3 0,5 2 0,5 2 0,3 3 0,10 3 0,10-1 0,8-1 0,17-1 0,12-1 0,10-2 0,21-2 0,-20 2 0,20-2 0,0 0 0,0 0 0,0 0 0,0 0 0,0 0 0,-17-13 0,17 13 0,-17-12-6,17 12-33,0 0-4,-13-22-2,13 22-1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1:22.9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8BF236-E733-4DF4-B28D-F5A3FAE14F56}" emma:medium="tactile" emma:mode="ink">
          <msink:context xmlns:msink="http://schemas.microsoft.com/ink/2010/main" type="writingRegion" rotatedBoundingBox="21304,9914 23904,9914 23904,12360 21304,12360"/>
        </emma:interpretation>
      </emma:emma>
    </inkml:annotationXML>
    <inkml:traceGroup>
      <inkml:annotationXML>
        <emma:emma xmlns:emma="http://www.w3.org/2003/04/emma" version="1.0">
          <emma:interpretation id="{137A1F4C-5B51-41F8-9B89-34CB0C5BEA6F}" emma:medium="tactile" emma:mode="ink">
            <msink:context xmlns:msink="http://schemas.microsoft.com/ink/2010/main" type="paragraph" rotatedBoundingBox="21304,9914 23904,9914 23904,12360 21304,12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10ACBE-2E94-4FB7-8969-7DFE38F82985}" emma:medium="tactile" emma:mode="ink">
              <msink:context xmlns:msink="http://schemas.microsoft.com/ink/2010/main" type="line" rotatedBoundingBox="21304,9914 23904,9914 23904,12360 21304,12360"/>
            </emma:interpretation>
          </emma:emma>
        </inkml:annotationXML>
        <inkml:traceGroup>
          <inkml:annotationXML>
            <emma:emma xmlns:emma="http://www.w3.org/2003/04/emma" version="1.0">
              <emma:interpretation id="{8497DBC2-4AC3-4FFB-901D-38553A73A6BD}" emma:medium="tactile" emma:mode="ink">
                <msink:context xmlns:msink="http://schemas.microsoft.com/ink/2010/main" type="inkWord" rotatedBoundingBox="21304,9914 23904,9914 23904,12360 21304,12360"/>
              </emma:interpretation>
              <emma:one-of disjunction-type="recognition" id="oneOf0">
                <emma:interpretation id="interp0" emma:lang="en-US" emma:confidence="0">
                  <emma:literal>^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M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272 573 107,'-13'24'34,"13"-24"1,0 0 0,-2 17-17,2-17-6,0 0-3,2-28-4,-2 28-5,9-37 0,-5 14 0,-1-8 0,3-3 0,-4-9 0,5 1 0,-1-10 0,5-2 0,2-6 0,2-5 0,1 0 0,3-2 0,3-1 0,-1-5 0,-1 4 0,-1 2 0,-4 2 0,1 2 0,-1 2 0,0 1 0,-2 5 0,2-1 0,4 4 0,3-2 0,0 0 0,1 0 0,3 0 0,-4 0 0,4 4 0,-4 2 0,-1 3 0,-5 3 0,-1 6 0,2 3 0,-4-1 0,0 5 0,2-1 0,2-2 0,1 1 0,6-1 0,2-1 0,0 1 0,0 4 0,0 2 0,-3 4 0,-7 1 0,3 5 0,-19 16 0,22-28 0,-22 28 0,28-28 0,-9 13 0,5-2 0,7-1 0,1-1 0,7-1 0,-2-1 0,-1 5 0,1-1 0,-6 2 0,-3 4 0,-6 2 0,-1 1 0,-2 1 0,1 1 0,2 2 0,1 1 0,1 1 0,4 0 0,1 2 0,1 2 0,2 2 0,1 1 0,-3 1 0,0 3 0,-1 0 0,3 4 0,1 0 0,1 4 0,-1 3 0,-1 3 0,-1 3 0,1 0 0,-4 2 0,-2 1 0,-4 1 0,1 0 0,-1 0 0,-4-3 0,1 5 0,-2 0 0,-1 1 0,3 1 0,-4 1 0,0 0 0,-4 2 0,0 1 0,0-1 0,-2 0 0,1 2 0,-1-2 0,-2 2 0,3-2 0,-1 2 0,-1-2 0,-1 4 0,0 0 0,1 2 0,-1 0 0,1-2 0,-1-2 0,1 1 0,-1 3 0,0-6 0,1 2 0,-1-3 0,3 1 0,-5 0 0,1 2 0,-3-4 0,3 3 0,0-1 0,-5-2 0,3 0 0,-2-3 0,2-4 0,-2-2 0,3-2 0,-1-2 0,-2-1 0,1-1 0,1 2 0,-2 1 0,2 1 0,-2 0 0,-1-3 0,3 3 0,0-6 0,0-1 0,-1 2 0,1 1 0,0-1 0,1 1 0,1 2 0,-2 1 0,1 1 0,1 2 0,-1-4 0,-1-1 0,2-3 0,-1-1 0,-5-17 0,13 30 0,-13-30 0,10 29 0,-10-29 0,9 26 0,-9-26 0,4 23 0,-4-23 0,0 0 0,3 18 0,-3-18 0,0 0 0,0 0 0,0 0 0,0 0 0,0 0 0,0 0 0,0 0 0,0 0 0,0 0 0,0 0 0,-29-11 0,16-7 0,-6-5 0,-3-7 0,-1-5 0,-3-8 0,0 1 0,0-3 0,0 4 0,-2 0 0,2 4 0,-2 4 0,4 7 0,0 5 0,4 6 0,-1 4 0,21 11 0,-28-13 0,28 13 0,0 0 0,-11 24 0,15-3 0,3 5 0,3 5 0,3 5 0,9 5 0,4-2 0,0 2 0,8-4 0,1-4 0,0 1 0,4-7 0,-5-2 0,-3-3 0,3-3 0,-8-3 0,-2-3 0,-24-13 0,30 21 0,-30-21 0,20 5 0,-20-5 0,0 0 0,20-24 0,-14 4 0,7-8 0,-4-8 0,4-6 0,2-5 0,4-3 0,-1 2 0,1-1 0,0 5 0,-6 5 0,0 9 0,-6 8 0,-1 5 0,-6 17 0,0 0 0,-23-9-35,23 9-7,-29 9-3,8-1 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1:27.2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C53400-A3C9-45B3-89B3-5F5104B7FBA9}" emma:medium="tactile" emma:mode="ink">
          <msink:context xmlns:msink="http://schemas.microsoft.com/ink/2010/main" type="writingRegion" rotatedBoundingBox="1354,13950 25178,12974 25404,18505 1580,19480"/>
        </emma:interpretation>
      </emma:emma>
    </inkml:annotationXML>
    <inkml:traceGroup>
      <inkml:annotationXML>
        <emma:emma xmlns:emma="http://www.w3.org/2003/04/emma" version="1.0">
          <emma:interpretation id="{B30B14FE-A2BC-4F4A-868F-4A66BBED59DD}" emma:medium="tactile" emma:mode="ink">
            <msink:context xmlns:msink="http://schemas.microsoft.com/ink/2010/main" type="paragraph" rotatedBoundingBox="1896,13802 8710,14079 8673,14986 1859,14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D47364-0B37-40BD-AA19-0787AE1E5A2C}" emma:medium="tactile" emma:mode="ink">
              <msink:context xmlns:msink="http://schemas.microsoft.com/ink/2010/main" type="line" rotatedBoundingBox="1896,13802 8710,14079 8673,14986 1859,14709"/>
            </emma:interpretation>
          </emma:emma>
        </inkml:annotationXML>
        <inkml:traceGroup>
          <inkml:annotationXML>
            <emma:emma xmlns:emma="http://www.w3.org/2003/04/emma" version="1.0">
              <emma:interpretation id="{52756A87-6F78-4C7D-B69C-EC0A30577429}" emma:medium="tactile" emma:mode="ink">
                <msink:context xmlns:msink="http://schemas.microsoft.com/ink/2010/main" type="inkWord" rotatedBoundingBox="1896,13802 4908,13925 4871,14831 1859,14709"/>
              </emma:interpretation>
              <emma:one-of disjunction-type="recognition" id="oneOf0">
                <emma:interpretation id="interp0" emma:lang="en-US" emma:confidence="0">
                  <emma:literal>X-4=0</emma:literal>
                </emma:interpretation>
                <emma:interpretation id="interp1" emma:lang="en-US" emma:confidence="1">
                  <emma:literal>X- 4=0</emma:literal>
                </emma:interpretation>
                <emma:interpretation id="interp2" emma:lang="en-US" emma:confidence="0">
                  <emma:literal>11-4=0</emma:literal>
                </emma:interpretation>
                <emma:interpretation id="interp3" emma:lang="en-US" emma:confidence="0">
                  <emma:literal>1/-4=0</emma:literal>
                </emma:interpretation>
                <emma:interpretation id="interp4" emma:lang="en-US" emma:confidence="0">
                  <emma:literal>01-4=0</emma:literal>
                </emma:interpretation>
              </emma:one-of>
            </emma:emma>
          </inkml:annotationXML>
          <inkml:trace contextRef="#ctx0" brushRef="#br0">-6 0 83,'0'0'36,"2"28"0,-2-28 1,15 26-10,5-2-15,-3-5-3,9 9-2,2-2-1,4 7-4,-1 1-2,4 7 0,-3 0 0,-2-1 0,0 1 0,-3-4 0,-4-3 0,-3-6 0,-3-4 0,-17-24 0,28 24-2,-28-24-22,0 0-11,0 0-5,9-24 1,-15 7 0</inkml:trace>
          <inkml:trace contextRef="#ctx0" brushRef="#br0" timeOffset="378.0217">375-28 87,'0'0'33,"0"0"1,0 0-1,0 0-16,0 0-4,-31 28-4,16 2-3,-6 2-3,-1 7 0,-4 3-1,0 7 1,-4-1-2,-1-1 0,1-3-1,0-1 1,2-8-1,4-3 0,2-4 0,7-12-3,15-16 1,-15 23-4,15-23-4,0 0-12,0 0-14,19-8 1,-19 8 0,29-24-1</inkml:trace>
          <inkml:trace contextRef="#ctx0" brushRef="#br0" timeOffset="727.0416">672 210 106,'-24'8'36,"24"-8"1,0 0-3,0 0-18,0 0-6,0 0-3,26-6-2,-7 4-1,7 4-4,0-4 0,7 2 0,-1-2 0,3 1 0,-1-3 0,-5 0 0,-1 4-6,-11-9-9,2 11-18,-19-2-5,18 2 0,-18-2 1</inkml:trace>
          <inkml:trace contextRef="#ctx0" brushRef="#br0" timeOffset="1405.0804">1568 355 83,'-2'24'36,"0"-1"-1,1-7 2,2 5-9,-1-21-16,0 0-4,0 0-3,0 0 0,0 0-2,-3-28 0,1 4-3,-2-2 0,2-9 0,-3-6 0,3-8 0,-2-5 0,6-3 0,-4-4 0,0-3 0,4 1 0,0 2 0,0 5 0,0 8 0,-2 9 0,0 11 0,0 7 0,0 21 0,-2-18 0,2 18 0,0 0 0,-8 17 0,8-17 0,-7 27 0,1-6 0,-1-1 0,-2-1 0,-6 5 0,-2 0 0,-7 4 0,-2 2 0,-4 1 0,-1 1-2,1 0 2,0 1 0,4-3 0,4-4 0,5-4 0,4-5 0,13-17 0,-11 20 0,11-20 2,0 0-2,24 6 0,-7-8 0,5-2 0,8-1 0,1-1 0,7 1 0,-3-1 0,2 0 0,2 5 0,0-5 0,-4 8 0,-5-8-8,7 14-13,-16-8-13,1 2-5,-3-2 2,-1 0-2</inkml:trace>
          <inkml:trace contextRef="#ctx0" brushRef="#br0" timeOffset="1962.1123">1945 195 76,'0'0'35,"-14"17"0,14-17 1,0 0-9,26 13-16,1-11-4,-1-4-3,8 2-3,1 0-3,-3-4-6,5 6-14,-4-4-14,-7 1 2,2-1-1,0-4-1</inkml:trace>
          <inkml:trace contextRef="#ctx0" brushRef="#br0" timeOffset="1728.0989">1984 4 102,'-18'7'36,"18"-7"1,0 0-2,0 0-20,0 0-5,33-5-3,-14-1-2,3 4-2,2-1-2,2 1 0,2 2-1,-2 0-1,0 2-2,-3-2-1,-1 7-4,-22-7-10,28 2-15,-28-2-5,17 7 2,-17-7-1</inkml:trace>
          <inkml:trace contextRef="#ctx0" brushRef="#br0" timeOffset="2442.1397">2720-50 97,'0'-17'35,"0"17"1,-5-22 0,5 22-20,0 0-4,-17 17-5,4 0-1,4 10-1,-4 3 0,2 7-5,-1 2 0,7 2 0,1-4 0,6 1 0,7-7 0,8-3 0,5-9 0,10-6 0,5-8 0,2-8 0,4-7 0,-2-5 0,-2-5 0,-6-6 0,-5-4 0,-9-5 0,-6-2 0,-10-6 0,-8-2 0,-8 1 0,-6 3 0,-7 6 0,-7 5 0,-10 6-3,-2 16-1,-7 6-3,8 25-6,-18-3-16,12 14-8,-2 1 0,6 4 1,7 2-1</inkml:trace>
        </inkml:traceGroup>
        <inkml:traceGroup>
          <inkml:annotationXML>
            <emma:emma xmlns:emma="http://www.w3.org/2003/04/emma" version="1.0">
              <emma:interpretation id="{3F3561AF-1CC7-4E68-8665-14BF71391D2E}" emma:medium="tactile" emma:mode="ink">
                <msink:context xmlns:msink="http://schemas.microsoft.com/ink/2010/main" type="inkWord" rotatedBoundingBox="6773,14104 8706,14183 8673,14985 6741,14907"/>
              </emma:interpretation>
              <emma:one-of disjunction-type="recognition" id="oneOf1">
                <emma:interpretation id="interp5" emma:lang="en-US" emma:confidence="1">
                  <emma:literal>4-2</emma:literal>
                </emma:interpretation>
                <emma:interpretation id="interp6" emma:lang="en-US" emma:confidence="1">
                  <emma:literal>4 -2</emma:literal>
                </emma:interpretation>
                <emma:interpretation id="interp7" emma:lang="en-US" emma:confidence="0">
                  <emma:literal>• -2</emma:literal>
                </emma:interpretation>
                <emma:interpretation id="interp8" emma:lang="en-US" emma:confidence="0">
                  <emma:literal>&amp; -2</emma:literal>
                </emma:interpretation>
                <emma:interpretation id="interp9" emma:lang="en-US" emma:confidence="0">
                  <emma:literal>a -2</emma:literal>
                </emma:interpretation>
              </emma:one-of>
            </emma:emma>
          </inkml:annotationXML>
          <inkml:trace contextRef="#ctx0" brushRef="#br0" timeOffset="11796.6748">5224 705 98,'0'0'35,"-6"18"2,6-18-1,0 0-20,0 0-6,0 0-3,0 0-1,-2-18-2,2 18-1,4-36 0,0 12-3,-4-7 0,1-3 0,-2-9 0,1-3 0,-2-2 0,2-3 0,-2-1 0,2 0 0,0 4 0,0 5 0,2 6 0,0 6 0,-2 6 0,0 7 0,0 18 0,-2-22 0,2 22 0,0 0 0,0 0 0,0 0 0,0 0 0,0 0 0,0 0 0,0 0 0,0 0 0,-24 22 0,11-4 0,-2 1 0,-6 7 0,-1 0 0,-4 4 0,0 0 0,-2-1 0,0 5 0,-2-5 0,3 1 0,1-4 0,5-2 0,1-3 0,5-3 0,15-18 0,-15 23 0,15-23 0,0 0 0,0 0 0,22 11 0,-3-9 0,3-2 0,4 0 0,6 0 0,5-2 0,6 0 0,3 2 0,1-2 0,-1 0 0,-1 0 0,-5 1 0,-2 1 0,-9-2 0,-6 4 0,-5-2 0,-18 0 0,19 1 0,-19-1 0,0 0-9,0 0-25,0 0-4,0 0-3,17 0 1,-17 0 1</inkml:trace>
          <inkml:trace contextRef="#ctx0" brushRef="#br0" timeOffset="12255.701">5683 387 95,'-26'15'37,"26"-15"-1,0 0 3,0 0-19,0 0-7,22 5-2,-5-12-7,10 5-4,1-4 0,6 5 0,-1-7 0,6 6 0,-2 2 0,-3-2 0,-6 2 0,-6 0 0,-5 6 0,-17-6 0,22 7 0,-22-7-19,0 0-16,0 0-5,0 0 1,21-24 0</inkml:trace>
          <inkml:trace contextRef="#ctx0" brushRef="#br0" timeOffset="12955.7411">6298 223 93,'0'0'37,"0"0"-1,0 0 2,-17-29-17,17 29-9,4-19-5,-4 19-3,15-28 0,-15 28-1,29-35-3,-8 14 0,3-1 0,4 2 0,0-3 0,3 3 0,-3 3 0,2 6 0,-2 7 0,-4 4 0,0 10 0,-2 4 0,-3 7 0,-2 5 0,-4 2 0,-2 3 0,-7 3 0,-4 1 0,-8 0 0,-7 3 0,-7 1 0,-8-2 0,-5 0 0,-4 0 0,-2-2 0,0 1 0,2-5 0,4-5 0,5-1 0,8-9 0,3-1 0,19-15 0,-17 19 0,17-19 0,0 0 0,0 0 0,26 0 0,-26 0 0,34-8 0,-12 5 0,4-1 0,6 2 0,3-2 0,4 2 0,0-1 0,2 5 0,0-2 0,-2 1 0,-2 1 0,-5 0 0,-4 2 0,-10-2 0,-18-2 0,19 0 0,-19 0-29,0 0-8,0 0-5,0 0 1,-19-15-1</inkml:trace>
        </inkml:traceGroup>
      </inkml:traceGroup>
    </inkml:traceGroup>
    <inkml:traceGroup>
      <inkml:annotationXML>
        <emma:emma xmlns:emma="http://www.w3.org/2003/04/emma" version="1.0">
          <emma:interpretation id="{C59BF19D-DCEA-4613-BED1-A2DA24F8EE0C}" emma:medium="tactile" emma:mode="ink">
            <msink:context xmlns:msink="http://schemas.microsoft.com/ink/2010/main" type="paragraph" rotatedBoundingBox="2245,14765 25174,13341 25309,15529 2381,16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417ADD-9B66-4A2B-8AB7-56FFEF4A36DF}" emma:medium="tactile" emma:mode="ink">
              <msink:context xmlns:msink="http://schemas.microsoft.com/ink/2010/main" type="line" rotatedBoundingBox="2245,14765 25174,13341 25265,14808 2336,16231"/>
            </emma:interpretation>
          </emma:emma>
        </inkml:annotationXML>
        <inkml:traceGroup>
          <inkml:annotationXML>
            <emma:emma xmlns:emma="http://www.w3.org/2003/04/emma" version="1.0">
              <emma:interpretation id="{8673AACD-8375-4231-9E12-78779482B505}" emma:medium="tactile" emma:mode="ink">
                <msink:context xmlns:msink="http://schemas.microsoft.com/ink/2010/main" type="inkWord" rotatedBoundingBox="2265,15091 4071,14978 4116,15711 2310,15823"/>
              </emma:interpretation>
              <emma:one-of disjunction-type="recognition" id="oneOf2">
                <emma:interpretation id="interp10" emma:lang="en-US" emma:confidence="0">
                  <emma:literal>4=4</emma:literal>
                </emma:interpretation>
                <emma:interpretation id="interp11" emma:lang="en-US" emma:confidence="0">
                  <emma:literal>xo</emma:literal>
                </emma:interpretation>
                <emma:interpretation id="interp12" emma:lang="en-US" emma:confidence="0">
                  <emma:literal>1=14</emma:literal>
                </emma:interpretation>
                <emma:interpretation id="interp13" emma:lang="en-US" emma:confidence="0">
                  <emma:literal>x.</emma:literal>
                </emma:interpretation>
                <emma:interpretation id="interp14" emma:lang="en-US" emma:confidence="0">
                  <emma:literal>xlw</emma:literal>
                </emma:interpretation>
              </emma:one-of>
            </emma:emma>
          </inkml:annotationXML>
          <inkml:trace contextRef="#ctx0" brushRef="#br0" timeOffset="3392.1941">745 941 79,'4'-17'31,"-4"17"1,9-24-1,-9 24-15,0 0-4,0 0-2,-7 37-1,-12-5-3,-3 8-1,-8 7-1,-4 7-1,-1 0-1,-2-2 0,2-4 0,3-3-1,2-4 0,10-6-1,3-5-1,6-8-1,4-2-2,7-20-2,-6 24-4,6-24-6,0 0-13,0 0-7,22-22 1,-22 22 2,32-37 0</inkml:trace>
          <inkml:trace contextRef="#ctx0" brushRef="#br0" timeOffset="3076.176">422 917 117,'0'0'38,"0"0"0,22 24 0,-17-6-24,20 14-6,-1 1-6,9 10-2,3 2 0,3 1 0,0 2 0,0-3 0,-2-2 0,-6-2 0,-5-10 0,-5-3 0,-3-4 0,-18-24 0,23 28-12,-23-28-17,0 0-9,-6-22-1,1 5 1,-3-9 0</inkml:trace>
          <inkml:trace contextRef="#ctx0" brushRef="#br0" timeOffset="3961.2266">1111 1225 107,'-19'13'37,"19"-13"0,0 0 0,0 0-22,39 0-6,-12-2-5,8 4-1,4-2-2,-2 0-1,6 2-4,-8-8-4,12 8-21,-10-4-7,-6-3-1,-1-3 0,0-3 0</inkml:trace>
          <inkml:trace contextRef="#ctx0" brushRef="#br0" timeOffset="3706.212">1137 1034 96,'0'0'35,"-19"5"1,19-5 0,0 0-19,0 0-4,0 0-4,25-9-2,-25 9-1,28-9-6,-12 3 0,3 2 0,5 2 0,2 1 0,4 4-3,-1-3-2,7 6-3,-6-12-5,7 12-9,-13-8-12,-7 2-3,-17 0 2,0 0-1</inkml:trace>
          <inkml:trace contextRef="#ctx0" brushRef="#br0" timeOffset="4649.266">2038 1465 100,'4'24'36,"-2"-6"2,5-1-2,-7-17-16,0 0-8,0 0-5,17-2-1,-17 2-6,0-24 0,-5 6 0,-3-5 0,1-5 0,-3-7 0,3-6 0,-2-9 0,5-6 0,-4-5 0,7-4 0,-1 2 0,0 1 0,2 7 0,0 6 0,-2 12 0,0 9 0,0 10 0,2 18-2,-7-17 2,7 17 0,0 0-1,0 0 1,-19 6 0,19-6-1,-13 16 1,13-16 0,-22 24 0,9-5-1,-4 3 2,-1 3-1,-3 4 0,-1 1 0,0 2 0,1-1 0,1 1 1,1-4-1,2-2 0,4-6 0,13-20 0,-18 28 0,18-28 1,0 0-1,-2 19 0,2-19 2,19 1-2,-19-1 0,33-3 0,-9 1 0,4 2 0,6-2 0,3 0 0,2 2 0,2 0 0,-1 0 0,0 2 0,-3 0 0,-4-2 0,-3 4 0,-10-6-10,4 9-15,-24-7-9,17 9-4,-17-9 0,0 0 0</inkml:trace>
        </inkml:traceGroup>
        <inkml:traceGroup>
          <inkml:annotationXML>
            <emma:emma xmlns:emma="http://www.w3.org/2003/04/emma" version="1.0">
              <emma:interpretation id="{7B7D44AA-1A3E-482F-AF08-05689D6DDB8B}" emma:medium="tactile" emma:mode="ink">
                <msink:context xmlns:msink="http://schemas.microsoft.com/ink/2010/main" type="inkWord" rotatedBoundingBox="5530,14800 10210,14509 10286,15738 5607,16028"/>
              </emma:interpretation>
              <emma:one-of disjunction-type="recognition" id="oneOf3">
                <emma:interpretation id="interp15" emma:lang="en-US" emma:confidence="0">
                  <emma:literal>1=1</emma:literal>
                </emma:interpretation>
                <emma:interpretation id="interp16" emma:lang="en-US" emma:confidence="0">
                  <emma:literal>x = 2=1</emma:literal>
                </emma:interpretation>
                <emma:interpretation id="interp17" emma:lang="en-US" emma:confidence="0">
                  <emma:literal>x = +2=1</emma:literal>
                </emma:interpretation>
                <emma:interpretation id="interp18" emma:lang="en-US" emma:confidence="0">
                  <emma:literal>2=1</emma:literal>
                </emma:interpretation>
                <emma:interpretation id="interp19" emma:lang="en-US" emma:confidence="0">
                  <emma:literal>x = 22=1</emma:literal>
                </emma:interpretation>
              </emma:one-of>
            </emma:emma>
          </inkml:annotationXML>
          <inkml:trace contextRef="#ctx0" brushRef="#br0" timeOffset="13498.7721">5277 807 86,'-22'11'35,"4"2"2,18-13 1,0 0-15,7 28-8,15-24-3,25-1-3,14-1-9,19 0 0,17-8 0,14 1 0,12-4 0,7 1 0,2-5 0,2 4 0,-6-6 0,-13 2 0,-15 2 0,-16 2 0,-21 1 0,-16 3 0,-16 5 0,-31 0 0,0 0 0,0 0-3,-2 20-30,-14-14-5,16-6-3,-30 16 1,13-8 0</inkml:trace>
          <inkml:trace contextRef="#ctx0" brushRef="#br0" timeOffset="14138.8087">5802 1177 78,'0'0'37,"-25"13"0,25-13 1,0 0-7,0 0-17,0 0-4,21-28-3,5 15-4,0-6-3,2 4 0,1-1 0,3 4 0,-2 3 0,-2 7 0,-2 4 0,-2 7 0,-4 3 0,-5 4 0,-4 5 0,-3 5 0,-8 0 0,-2 5 0,-9 1 0,-2 0 0,-8 3 0,-1 2 0,-6 0 0,-3-1 0,-5 1 0,-3-4 0,4 1 0,-6-3 0,6-1 0,1-6 0,8-2 0,4-3 0,22-19 0,-19 26 0,19-26 0,0 0 0,8 17 0,-8-17 0,26 2 0,-6-2 0,3 0 0,6-4 0,3 0 0,7 0 0,4-1 0,-3-3 0,3 1 0,-6 0 0,-3 1 0,-6 0 0,-6 3 0,-22 3 0,32-2-7,-32 2-30,0 0-3,0 0-3,7-21 1,-1 5 1</inkml:trace>
          <inkml:trace contextRef="#ctx0" brushRef="#br0" timeOffset="14840.8489">7242 783 104,'0'0'37,"-13"24"3,13-24-2,28 18-20,-10-19-7,14 2-4,1-4-7,10-1 0,2 0 0,-1-3 0,5 7-8,-14-8-22,8 10-7,-8-2-2,-7 4 0,-2-2 0</inkml:trace>
          <inkml:trace contextRef="#ctx0" brushRef="#br0" timeOffset="14620.8363">7298 640 95,'0'0'38,"0"0"0,0 0 0,0 0-16,0 0-9,22-4-4,-22 4-7,37-4-2,-13 2 0,8 0 0,-1 1 0,3 1 0,-1 0 0,-5 1 0,-2 3 0,-26-4-8,34 11-14,-34-11-12,0 0-5,0 0 1,-23 19 0</inkml:trace>
          <inkml:trace contextRef="#ctx0" brushRef="#br0" timeOffset="45192.5849">8184 513 51,'17'-28'26,"-17"28"4,18-29 0,-8 10-5,-10 19-3,20-35-4,0 24-2,-14-8-3,11 15 0,-17 4-2,16-7-11,-16 7 0,8 20 0,-8-3 0,2 7 0,-2 4 0,2 6 0,-2 8 0,3 3 0,5 7 0,-5 2 0,5 5 0,-6 4 0,5 2 0,-5-1 0,5-3 0,-5-7 0,0-6 0,-2-7 0,2-9 0,-2-10 0,0-5 0,0-17 0,0 0 0,0 0 0,0 0 0,0 0-8,8-17-31,-8 0-5,1-1 3,-1-6-2</inkml:trace>
          <inkml:trace contextRef="#ctx0" brushRef="#br0" timeOffset="16458.9414">3646 621 106,'0'0'38,"0"0"3,18 4-1,1 14-18,-19-18-14,43 41-8,-14-11 0,9 9 0,3 4 0,-1 5 0,3 2 0,0 0 0,-4-3 0,0-4 0,-7-4 0,-3-10 0,-5-4 0,-5-11 0,-19-14 0,17 12 0,-17-12-5,0 0-27,-11-19-5,-4 0-4,0-1 2,-4-6-1</inkml:trace>
          <inkml:trace contextRef="#ctx0" brushRef="#br0" timeOffset="16746.9579">4042 595 96,'0'0'35,"7"-19"2,-7 19-2,0 0-15,-11 32-6,-6-8-5,2 11-4,-9 5-1,-2 10-4,-7 4 0,-3 3 0,-1 1 0,2-1 0,0-5 0,5-7 0,6-6 0,5-11 0,14-9 0,5-19-12,0 0-13,22-10-10,-2-6-4,1-7 1,3-1 1</inkml:trace>
          <inkml:trace contextRef="#ctx0" brushRef="#br0" timeOffset="17043.9749">4354 757 95,'0'0'36,"-19"-2"1,19 2 1,0 0-20,0 0-5,28-9-4,-7 7-4,-1-2-1,6 0-4,0 2 0,-2 1 0,2 1 0,-5 0 0,-1 3-3,-20-3-5,32 13-9,-32-13-15,0 0-6,0 0 0,0 0 0,-11 19 2</inkml:trace>
          <inkml:trace contextRef="#ctx0" brushRef="#br0" timeOffset="17260.9873">4326 900 108,'0'0'37,"0"0"1,-7 17 0,7-17-21,20-6-7,-3 0-5,9 5-3,3-1-2,7 0 0,3 4 0,-6-6-11,10 13-21,-10-1-4,-1 3-3,-4-2 1,-4 0-1</inkml:trace>
        </inkml:traceGroup>
        <inkml:traceGroup>
          <inkml:annotationXML>
            <emma:emma xmlns:emma="http://www.w3.org/2003/04/emma" version="1.0">
              <emma:interpretation id="{5227B1B4-96BF-4C08-A916-2C74DD41A53E}" emma:medium="tactile" emma:mode="ink">
                <msink:context xmlns:msink="http://schemas.microsoft.com/ink/2010/main" type="inkWord" rotatedBoundingBox="13566,14599 14410,14546 14450,15187 13606,15240"/>
              </emma:interpretation>
              <emma:one-of disjunction-type="recognition" id="oneOf4">
                <emma:interpretation id="interp20" emma:lang="en-US" emma:confidence="0">
                  <emma:literal>OR</emma:literal>
                </emma:interpretation>
                <emma:interpretation id="interp21" emma:lang="en-US" emma:confidence="0">
                  <emma:literal>on</emma:literal>
                </emma:interpretation>
                <emma:interpretation id="interp22" emma:lang="en-US" emma:confidence="0">
                  <emma:literal>or</emma:literal>
                </emma:interpretation>
                <emma:interpretation id="interp23" emma:lang="en-US" emma:confidence="0">
                  <emma:literal>DR</emma:literal>
                </emma:interpretation>
                <emma:interpretation id="interp24" emma:lang="en-US" emma:confidence="0">
                  <emma:literal>ones</emma:literal>
                </emma:interpretation>
              </emma:one-of>
            </emma:emma>
          </inkml:annotationXML>
          <inkml:trace contextRef="#ctx0" brushRef="#br0" timeOffset="76626.3828">11800 443 105,'-5'-25'35,"5"25"3,0 0-1,-17-24-15,17 24-8,0 0-10,-6 23-4,-1-3 0,1 14 0,-5 5 0,2 14 0,-4 5 0,4 7 0,1-2 0,5-1 0,8-9 0,6-6 0,10-14 0,8-12 0,3-17 0,5-12 0,-3-9 0,-1-10 0,-5-9 0,-6-8 0,-7-3 0,-7-5 0,-7 0 0,-4 0 0,-7 4 0,-4 1 0,-5 10 0,-5 6 0,-4 10 0,-2 10 0,-1 13 0,-3 3 0,10 14 0,-9-6-13,16 11-21,2 2-3,8 0-2,7 2 2,9-2 0</inkml:trace>
          <inkml:trace contextRef="#ctx0" brushRef="#br0" timeOffset="77002.4043">12120 383 113,'0'0'39,"0"0"1,11 28 0,-5 11-17,-12-7-23,10 16 0,-2 2 0,1 8 0,-1-1 0,0 5 0,0-3 0,0-3 0,0-6 0,-4-11 0,2-7 0,-2-10 0,2-22 0,0 0 0,0 0 0,0-26-3,6 0-33,-5-7-4,1-3-1,-2-5 2,-2 2 1</inkml:trace>
          <inkml:trace contextRef="#ctx0" brushRef="#br0" timeOffset="77542.4352">12168 493 103,'10'-24'35,"1"3"2,2 4-2,-2-1-14,13 10-8,-7-3-2,9 8-11,-4-1 0,4 8 0,-2-1 0,-1 5 0,-7 3 0,-16-11 0,17 31 0,-17-12 0,-9 2 0,-6-1 0,-6 0 0,-5-3 0,-2 0 0,1-2 0,-1-2 0,0-2 0,7-4 0,3-1 0,18-6 0,-19 5 0,19-5 0,0 0 0,0 0 0,32 12 0,-14-7 0,5 4 0,3 1 0,3 5 0,1 0 0,0 3 0,-2 1 0,2 3 0,-4-2 0,-2-1 0,-4 1 0,-1-5 0,-19-15 0,24 23 0,-24-23 0,0 0 0,17 11 0,-17-11 0,0 0 0,0 0 0,0 0 0,0 0 0,0 0 0,11-17 0,-11 17 0,0 0 0,0 0-15,-6-22-24,6 22-5,-9-21 2,9 21-1,-11-31 3</inkml:trace>
        </inkml:traceGroup>
        <inkml:traceGroup>
          <inkml:annotationXML>
            <emma:emma xmlns:emma="http://www.w3.org/2003/04/emma" version="1.0">
              <emma:interpretation id="{CC544635-B24F-4ABD-B1CA-D31DA0697E62}" emma:medium="tactile" emma:mode="ink">
                <msink:context xmlns:msink="http://schemas.microsoft.com/ink/2010/main" type="inkWord" rotatedBoundingBox="15525,13940 25174,13341 25252,14606 15603,15205"/>
              </emma:interpretation>
              <emma:one-of disjunction-type="recognition" id="oneOf5">
                <emma:interpretation id="interp25" emma:lang="en-US" emma:confidence="0">
                  <emma:literal>y=-2(X2+2x-4x-8)</emma:literal>
                </emma:interpretation>
                <emma:interpretation id="interp26" emma:lang="en-US" emma:confidence="0">
                  <emma:literal>Y=-2(X2+2x-4x-8)</emma:literal>
                </emma:interpretation>
                <emma:interpretation id="interp27" emma:lang="en-US" emma:confidence="0">
                  <emma:literal>y=-2(X2+2X-4x-8)</emma:literal>
                </emma:interpretation>
                <emma:interpretation id="interp28" emma:lang="en-US" emma:confidence="0">
                  <emma:literal>y=-2(X2+2x-4X-8)</emma:literal>
                </emma:interpretation>
                <emma:interpretation id="interp29" emma:lang="en-US" emma:confidence="0">
                  <emma:literal>y=-2(X2+2x_4x-8)</emma:literal>
                </emma:interpretation>
              </emma:one-of>
            </emma:emma>
          </inkml:annotationXML>
          <inkml:trace contextRef="#ctx0" brushRef="#br0" timeOffset="85680.9007">18132 123 116,'0'0'33,"0"0"1,0 0-4,33 17-23,-5-17-7,0-4-7,9 4-18,2 0-8,-5-2 0,3 0-1,-6-5 0</inkml:trace>
          <inkml:trace contextRef="#ctx0" brushRef="#br0" timeOffset="85496.8902">18253 23 97,'0'0'36,"0"0"2,0 0 0,0 0-14,1 35-11,-6-15-4,5 8-9,-2 0 0,2 4 0,0-3 0,2-1 0,2-5 0,-4-23 0,7 29 0,-7-29-9,0 0-24,0 0-4,0 0-2,-20-16 1,20 16 0</inkml:trace>
          <inkml:trace contextRef="#ctx0" brushRef="#br0" timeOffset="86292.9357">18823 13 92,'-22'-13'33,"22"13"2,-8-28 1,6 2-17,12 10-7,-7-10-3,12 5-4,0-5 0,6 2-1,-1 0-1,6 2-1,0 1-2,2 4 0,4 3 0,-1 6 0,1 4 0,-1 10 0,-1 7 0,-8 4 0,1 7 0,-7 6 0,-8 5 0,-6 4 0,-12 2 0,-6 2 0,-7-3 0,-3 3 0,-7 0 0,-6-4 0,0-2 0,-2-3 0,2-3 0,2 1 0,0-2 0,7-8 0,2-2 0,11-3 0,17-17 0,-18 24 0,18-24 0,0 0 0,18 9 0,-18-9 0,36-5 0,-10 3 0,1-7 0,7 1 0,1-3 0,4 2 0,0 0 0,0-1 0,-2 7 0,-9-3 0,-2 6 0,-7-4 0,0 14 0,-19-10-26,0 0-12,0 0-2,0 0 1,5-25-1</inkml:trace>
          <inkml:trace contextRef="#ctx0" brushRef="#br0" timeOffset="86885.9696">19756-132 103,'0'0'36,"0"0"2,0 0 0,0 0-11,-21 30-17,10 0-7,-11 3-3,-2 8 0,-10 8 0,-5 3 0,-1 0 0,-3 3 0,-4-4 0,5-5 0,6-5 0,3-11 0,12-4 0,1-17 0,20-9-32,0 0-5,0 0-3,35-37 1,-9 11 0</inkml:trace>
          <inkml:trace contextRef="#ctx0" brushRef="#br0" timeOffset="86620.9545">19412-68 108,'0'0'37,"19"-21"2,-3 23 0,1-4-16,11 23-14,-8 1-9,8 9 0,-5 5 0,5 3 0,-4 0 0,7 0 0,-3-2 0,2-4 0,-2-1 0,-2-8 0,2-1 0,-2-10 0,-4-2 0,-22-11 0,20 7 0,-20-7-15,-7-17-19,7 17-6,-30-26 1,8 10 0,-2-8 1</inkml:trace>
          <inkml:trace contextRef="#ctx0" brushRef="#br0" timeOffset="87284.9925">20068 110 120,'0'0'38,"0"0"0,26-9-1,-9-1-23,16 9-6,1-5-8,9 4 0,-1-2 0,-1 3 0,-6 1 0,-5-2 0,-6 4-4,-24-2-23,23-10-7,-23 10-5,0 0 2,0 0-1</inkml:trace>
          <inkml:trace contextRef="#ctx0" brushRef="#br0" timeOffset="87990.0328">21036 383 115,'0'0'35,"-13"26"3,13-26-2,0 0-18,0 0-10,0 0-3,0 0-5,-3-26 0,4 9 0,-2-3 0,-1-6 0,-2-7 0,0-5 0,1-6 0,1-8 0,4-8 0,1-3 0,5-2 0,1 0 0,2 2 0,-2 7 0,-1 6 0,-3 9 0,-1 11 0,-2 6 0,-2 24 0,-4-24 0,4 24 0,0 0 0,0 0 0,0 0 0,0 0 0,0 0 0,-13 17 0,13-17 0,-16 31 0,4-10 0,-4 5 0,-3 0 0,-3 2 0,-6 3 0,2 1 0,-4-2 0,-1-3 0,1-1 0,2-3 0,2-1 0,6-3 0,1-6 0,19-13 0,-20 18 0,20-18 0,0 0 0,0 0 0,22 15 0,-2-15 0,8 0 0,6-2 0,5 0 0,5 0 0,6 1 0,2-1 0,-3 2 0,-5 2 0,-5-1 0,-7 5 0,-8-4 0,2 9 0,-26-11-35,0 0-3,0 0-2,21 2 1,-21-2 0</inkml:trace>
          <inkml:trace contextRef="#ctx0" brushRef="#br0" timeOffset="88590.0671">21715-223 109,'0'0'37,"9"-16"1,-9 16 0,0 0-18,2 22-7,-6 4-13,-13 4 0,-1 9 0,-10 5 0,-6 8 0,-6 0 0,-5 6 0,-3-2 0,3-6 0,6-4 0,4-5 0,7-5 0,4-10 0,11-6 0,13-20 0,0 0-25,0 0-12,0 0-3,22-33 0,0 8 0</inkml:trace>
          <inkml:trace contextRef="#ctx0" brushRef="#br0" timeOffset="88306.0509">21404-184 117,'0'0'38,"0"0"3,23-13-1,-5 26-21,-18-13-19,39 38 0,-13-9 0,2 7 0,0 6 0,2 3 0,-1-2 0,1-1 0,2-1 0,1-7 0,-1-5 0,-2-6 0,-3-5 0,-6-6 0,-1-1 0,-20-11 0,23 2-2,-23-2-27,-25-15-6,7 5-5,-3-3 2,1-2 0</inkml:trace>
          <inkml:trace contextRef="#ctx0" brushRef="#br0" timeOffset="88990.09">22097 32 120,'0'0'37,"0"0"2,17 2-2,9 3-21,0-10-10,10 5-6,1-2 0,5 0 0,1 2 0,-8-4 0,3 10-9,-16-8-23,-3 4-5,-19-2-2,20-2 2,-20 2-2</inkml:trace>
          <inkml:trace contextRef="#ctx0" brushRef="#br0" timeOffset="89641.1272">23027-176 87,'-12'-21'28,"12"21"-1,-24-26 2,6 6-20,18 20-1,-36-32-2,12 19-2,-7 0 0,1 8 1,-4-3 0,5 12 0,-3 0 0,8 9-1,0 0 1,13 7-1,1-1 0,14 9 0,0 0 0,9 5 0,2 0 0,5 6-4,4-1 0,4 2 0,0 1 0,0-3 0,-2-3 0,-4 0 0,-5-5 0,-6-2 0,-15-2 0,-5-4 0,-11-1 0,-6 1 0,-8-9 0,-1-6 0,0-3 0,-3-4 0,11-7 0,4-6 0,7-6 0,6-7 0,7 0 0,6 0 0,7-2 0,4-2 0,3 4 0,5 0 0,1 0 0,3 4 0,0-2 0,0 1 0,0-1 0,2 2 0,-4 0 0,0-1 0,-4 5 0,-5 1 0,-15 17 0,21-24 0,-21 24-10,0 0-24,0 0-4,0 0-1,-2-17 1,2 17 0</inkml:trace>
          <inkml:trace contextRef="#ctx0" brushRef="#br0" timeOffset="89967.1459">23123-435 112,'15'-16'37,"-15"16"2,17 0 0,-17 0-19,20 18-12,-20-18-8,28 43 0,-13-9 0,7 6 0,-3 7 0,3 7 0,-1 5 0,-5 1 0,-1 3 0,-5-2 0,-7-3 0,-8-1 0,-6-5 0,-6-1 0,-5-7 0,-6-10 0,2 3 0,-10-17-28,5 1-11,-6-8-2,3-4 2,-3-7-2</inkml:trace>
          <inkml:trace contextRef="#ctx0" brushRef="#br0" timeOffset="78972.517">13755-161 73,'0'-30'33,"0"30"1,8-30 1,-6 13-6,-2 17-13,0 0-4,16 13-3,-16 6-1,4 15-2,-6 3-6,4 11 0,-4 4 0,6 0 0,-2-2 0,0-3 0,1-6 0,7-10 0,1-9 0,-11-22 0,31 19 0,-12-23 0,3-7 0,1-7 0,4-7 0,-4-6 0,-3-6 0,2-6 0,-3-2 0,0-1 0,-3-2 0,-3-1 0,-1 7 0,-1 2 0,0 9 0,-6 7 0,1 3 0,-6 21 0,0 0 0,0 0 0,0 0 0,-9 34 0,3-1 0,2 8 0,-3 11 0,1 9 0,-1 4 0,1 6 0,1 3 0,3 4 0,-2-3 0,4-5 0,-2-5 0,-3-3 0,1-5 0,-3-6 0,-6-11 0,-8-6 0,-1-6 0,-10-6 0,-1-11 0,-2-5 0,-3-12 0,-1-10 0,8-9 0,1-6 0,8-5 0,3-3 0,10 4 0,0-6 0,12 15-14,-3-2-19,8 8-4,1 3-1,2 0 0,6 3 2</inkml:trace>
          <inkml:trace contextRef="#ctx0" brushRef="#br0" timeOffset="79403.5417">14309-124 111,'-18'-4'38,"18"4"1,0 0-1,0 0-15,0 0-17,22-15-6,-2 15 0,3 0 0,4 0 0,1 0 0,6 0 0,1 0 0,-1 2 0,-3-2 0,-3 0 0,-2 4 0,-4-6 0,1 8 0,-23-6-6,22-4-26,-22 4-5,0 0-3,0 0 3,0 0-1</inkml:trace>
          <inkml:trace contextRef="#ctx0" brushRef="#br0" timeOffset="79705.5589">14328 21 96,'0'0'36,"0"0"2,0 0 0,-2 20-9,2-20-15,37 0-10,-13-2-4,10 6 0,-1-4 0,4 2 0,-3-2 0,-1 2 0,-1-2 0,-6-2 0,0 4 0,-26-2 0,31 2 0,-31-2-6,0 0-29,17 0-5,-17 0 0,0 0 0,0 0 0</inkml:trace>
          <inkml:trace contextRef="#ctx0" brushRef="#br0" timeOffset="80218.5883">15025-128 114,'-17'4'37,"17"-4"2,0 0-1,0 0-21,0 0-7,31-6-10,-3 6 0,0-2 0,7 2 0,1 2 0,-1-2 0,-1 2 0,-7 0 0,-1 4 0,-9-10 0,5 9-20,-22-5-16,17-5-4,-17 5 0,0 0 1</inkml:trace>
          <inkml:trace contextRef="#ctx0" brushRef="#br0" timeOffset="80875.6259">15627-132 104,'-26'10'33,"26"-10"2,-17-2-1,17 2-21,0 0-2,0-26-3,0 26-1,15-19-1,-15 19-2,15-26-4,-15 26 0,20-37 0,-1 17 0,-1-3 0,8 1 0,0 0 0,4 1 0,2 6 0,-3 8 0,-1 3 0,-2 10 0,-3 5 0,-1 8 0,-4 5 0,-3 2 0,-2 3 0,-5 3 0,-5 3 0,-3 1 0,-5-1 0,-8-2 0,-8 1 0,-5 1 0,-3 1 0,-7-3 0,1 0 0,-2-1 0,0-2 0,1-2 0,5-2 0,9-4 0,-1-3 0,23-19 0,-18 26 0,18-26 0,0 0 0,11 18 0,6-16 0,-17-2 0,37-4 0,-15 1 0,2-3 0,8 2 0,-1-1 0,5-1 0,-3 4 0,1 0 0,-7 2 0,-1 0 0,-3 2 0,-7-2 0,-16 0 0,17 0 0,-17 0-2,0 0-34,17 2-3,-17-2-3,0 0 2,9-17-1</inkml:trace>
          <inkml:trace contextRef="#ctx0" brushRef="#br0" timeOffset="81274.6487">16574-384 124,'0'0'36,"0"0"3,-24 2-5,-4 3-21,10 16-4,-10 3-9,4 9 0,-6 6 0,2 9 0,-2 5 0,3 6 0,1 4 0,5 2 0,4-2 0,3 4 0,8-4 0,10-5 0,9-6 0,0-11 0,16 2 0,-8-19-37,9-5-2,-3-12-3,1-9 2,-2-5 1</inkml:trace>
          <inkml:trace contextRef="#ctx0" brushRef="#br0" timeOffset="83175.7574">16758-161 94,'0'0'36,"0"0"1,0 0 2,23 5-15,-23-5-7,26 45-9,-10-12-8,14 12 0,4 1 0,7 3 0,-1-3 0,7-1 0,-3-3 0,-5-6 0,-3-6 0,-8-8 0,-6-4 0,-22-18 0,20 23 0,-20-23-12,0 0-23,-16-23-6,8 7 1,-5-5 1,0-5 1</inkml:trace>
          <inkml:trace contextRef="#ctx0" brushRef="#br0" timeOffset="83488.7753">17084-198 117,'0'0'36,"0"0"1,-17 1-2,17 25-23,-13 0-4,4 15-1,-8 0-4,-4 9-3,-5 1 0,-3 4 0,-3-3 0,-3 2 0,5-5 0,0-7 0,6-5 0,2-9 0,9-5 0,13-23 0,-6 24-11,6-24-23,8-23-3,1 5-2,6-3 2,3-3-1</inkml:trace>
          <inkml:trace contextRef="#ctx0" brushRef="#br0" timeOffset="84082.8093">17426-217 107,'0'0'35,"0"0"0,3-28-2,-3 28-19,26-32-3,-5 18-5,-3-7-1,5 8 0,-5 0-1,4 8-4,-5 1 0,6 9 0,-23-5 0,31 21 0,-31-21 0,28 33 0,-17-10 0,-2-3 0,-5 0 0,-6 5 0,-3-1 0,-6 0 0,-4 0 0,-6 2 0,-3-2 0,0 2 0,2-2 0,-1-1 0,5-7 0,18-16 0,-26 23 0,26-23 0,0 0 0,0 0 0,0 0 0,0 0 0,0 0 0,26-4 0,-26 4 0,29-7 0,-12 5 0,6 0 0,1 2 0,4-2 0,-2 4 0,0-2 0,0 0 0,-4 0 0,-4 0 0,-18 0 0,28 0 0,-28 0-32,0 0-6,0 0-3,6-17 2,-6 17-1</inkml:trace>
        </inkml:traceGroup>
      </inkml:traceGroup>
      <inkml:traceGroup>
        <inkml:annotationXML>
          <emma:emma xmlns:emma="http://www.w3.org/2003/04/emma" version="1.0">
            <emma:interpretation id="{8F3C8CD1-7C8A-4135-A9A1-BB5507924F61}" emma:medium="tactile" emma:mode="ink">
              <msink:context xmlns:msink="http://schemas.microsoft.com/ink/2010/main" type="line" rotatedBoundingBox="15452,14950 23681,14788 23704,15970 15475,16131"/>
            </emma:interpretation>
          </emma:emma>
        </inkml:annotationXML>
        <inkml:traceGroup>
          <inkml:annotationXML>
            <emma:emma xmlns:emma="http://www.w3.org/2003/04/emma" version="1.0">
              <emma:interpretation id="{0E262615-16B6-49BA-9AFE-3B982732D4DC}" emma:medium="tactile" emma:mode="ink">
                <msink:context xmlns:msink="http://schemas.microsoft.com/ink/2010/main" type="inkWord" rotatedBoundingBox="15452,14950 23681,14788 23704,15970 15475,16131"/>
              </emma:interpretation>
              <emma:one-of disjunction-type="recognition" id="oneOf6">
                <emma:interpretation id="interp30" emma:lang="en-US" emma:confidence="0">
                  <emma:literal>Y=-2(x2-2X-8)</emma:literal>
                </emma:interpretation>
                <emma:interpretation id="interp31" emma:lang="en-US" emma:confidence="0">
                  <emma:literal>Y=-2(X 2-2×-8)</emma:literal>
                </emma:interpretation>
                <emma:interpretation id="interp32" emma:lang="en-US" emma:confidence="0">
                  <emma:literal>y=-2(x 2-2×-8)</emma:literal>
                </emma:interpretation>
                <emma:interpretation id="interp33" emma:lang="en-US" emma:confidence="0">
                  <emma:literal>Y=-2(X2-2X-8)</emma:literal>
                </emma:interpretation>
                <emma:interpretation id="interp34" emma:lang="en-US" emma:confidence="0">
                  <emma:literal>y=-2(X 2-2×-8)</emma:literal>
                </emma:interpretation>
              </emma:one-of>
            </emma:emma>
          </inkml:annotationXML>
          <inkml:trace contextRef="#ctx0" brushRef="#br0" timeOffset="91423.2291">13718 785 114,'17'-17'37,"-17"17"0,0 0 0,11 33-19,-11-33-6,2 45-12,-2-14 0,4 12 0,-3 2 0,-1 3 0,0-1 0,2 3 0,-2-6 0,4-5 0,2-5 0,1-10 0,8-7 0,2-8 0,5-9 0,6-7 0,2-12 0,-3-9 0,3-9 0,0-8 0,0-7 0,-4 0 0,0-2 0,-6 2 0,-3 6 0,0 5 0,-4 6 0,-6 7 0,-3 9 0,-4 19 0,-2-22 0,2 22 0,0 0 0,-21 20 0,8 3 0,2 10 0,-2 10 0,4 11 0,0 7 0,3 6 0,2 9 0,-1 4 0,5 0 0,-2 0 0,4 0 0,-4 0 0,-6-2 0,-3-6 0,-9-7 0,-2-5 0,-12-8 0,-3-11 0,-6-13 0,-3-14 0,1-12 0,1-15 0,3-11 0,5-15 0,10-4 0,6-7 0,9 4 0,3-6 0,16 13-15,-3-2-19,12 9-4,2 6 1,5 4 1,7 1-1</inkml:trace>
          <inkml:trace contextRef="#ctx0" brushRef="#br0" timeOffset="92082.2668">14357 1100 132,'0'0'40,"0"0"0,0 0 0,23 14-37,8-9-3,1-7 0,9 4 0,3-2 0,5-2 0,1 2 0,2-2 0,-4 1 0,-7-1 0,-4 7 0,-16-10-7,1 10-28,-22-5-5,19 4-1,-19-4 1,0 0 0</inkml:trace>
          <inkml:trace contextRef="#ctx0" brushRef="#br0" timeOffset="91812.2514">14396 961 113,'-24'-11'38,"24"11"1,0 0 0,-15-24-13,15 24-26,0 0 0,28 0 0,-9 0 0,9 2 0,1 0 0,9-1 0,-1 1 0,0 0 0,-2 2 0,-1-2 0,-3 1 0,-10-1 0,-1 8 0,-20-10-12,0 0-24,0 0-4,0 0 1,0 0 1,0 0 0</inkml:trace>
          <inkml:trace contextRef="#ctx0" brushRef="#br0" timeOffset="92525.2922">15201 907 95,'-26'2'37,"26"-2"2,0 0 0,0 0-7,8 17-19,-8-17-13,42 4 0,-12-4 0,5 1 0,4 1 0,-3-2 0,3 4 0,-11-10 0,11 14-23,-19-10-14,0 4-4,1-6 1,-1 0 0</inkml:trace>
          <inkml:trace contextRef="#ctx0" brushRef="#br0" timeOffset="93142.3275">15839 937 114,'0'0'35,"-27"6"2,27-6 0,0 0-23,-5-19-4,5 19-2,15-24-8,-15 24 0,20-34 0,-3 14 0,3-4 0,5 1 0,2 1 0,5 4 0,0-1 0,3 6 0,0 7 0,-1 8 0,-5 8 0,-1 4 0,-5 7 0,-5 7 0,-3 3 0,-6 6 0,-3 3 0,-10-1 0,-7 3 0,-6 1 0,-7 2 0,-7-3 0,-7 1 0,-4-4 0,-3-2 0,2 2 0,2-9 0,6 0 0,5-6 0,10-4 0,20-20 0,-20 25 0,20-25 0,0 0 0,16 9 0,-16-9 0,36-2 0,-10 2 0,3-2 0,5 2 0,1-2 0,8 0 0,1 1 0,3-1 0,-6 2 0,-4-4 0,-4 4 0,-10-13 0,5 15-9,-28-2-28,14-17-5,-14 17 1,2-26 0,-2 6-1</inkml:trace>
          <inkml:trace contextRef="#ctx0" brushRef="#br0" timeOffset="93616.3546">16818 760 100,'4'-16'37,"-4"16"0,0 0 1,-23-21-17,23 21-8,-35 19-4,9 3-9,-13 8 0,0 14 0,-6 10 0,1 10 0,3 4 0,6 5 0,8-1 0,11-1 0,14-8 0,11-13 0,19-3 0,2-21-10,14-4-26,1-11-5,3-9 1,-1-8 2,-4-7-1</inkml:trace>
          <inkml:trace contextRef="#ctx0" brushRef="#br0" timeOffset="94207.3884">17282 868 111,'4'-18'36,"-4"18"3,0 0-2,-20 29-19,9 5-7,-14 1-8,-1 13-3,-11 6 0,-2 8 0,-7 1 0,-1 0 0,5-4 0,3-5 0,5-7 0,4-10 0,14-5 0,1-14 0,15 1-5,0-19-23,0 0-9,11-23-1,4 5 1,1-6 0</inkml:trace>
          <inkml:trace contextRef="#ctx0" brushRef="#br0" timeOffset="93932.3727">16901 956 130,'0'0'41,"0"0"-1,28 18 0,-28-18-36,45 41-4,-13-9 0,5 5 0,-2 4 0,6 1 0,2 1 0,-4 2 0,0-8 0,-2 0 0,-4-7 0,-3-6 0,2-4 0,-16-14 0,5 5 0,-21-11-29,7-17-10,-10-1-2,-7-4 2,-3-4-1</inkml:trace>
          <inkml:trace contextRef="#ctx0" brushRef="#br0" timeOffset="94728.4182">17608 870 99,'-17'2'35,"17"-2"2,0 0-1,6-26-18,14 18-4,-5-10-4,11 5-4,-2-4-6,6 2 0,-2 0 0,5 8 0,-1 3 0,-4 8 0,-4 7 0,-6 6 0,-8 5 0,-9 6 0,-6 4 0,-10 3 0,-7 0 0,-8-3 0,-4-2 0,1-3 0,0-4 0,1-3 0,6-5 0,4-2 0,3-4 0,19-9 0,0 0 0,-13 21 0,13-21 0,24 5 0,-5-3 0,7-2 0,5-2 0,3 2 0,3-1 0,0-5 0,2 6 0,-11-11 0,7 11-33,-10-2-6,-5-2-2,-1 0 1,-1-5-1</inkml:trace>
          <inkml:trace contextRef="#ctx0" brushRef="#br0" timeOffset="95609.4686">18373 1119 112,'0'0'36,"0"0"3,0 0-4,0 0-18,0 0-5,28 6-8,-28-6-4,26 3 0,-7-3 0,3 4 0,2 0 0,2-4 0,4 4 0,0-6 0,9 4 0,-10-14-6,3 12-28,-6-5-5,-5-1-1,-21 6 1,26-11 1</inkml:trace>
          <inkml:trace contextRef="#ctx0" brushRef="#br0" timeOffset="96205.5027">18987 1008 109,'0'0'35,"-21"-4"1,21 4-1,0 0-22,9-26-3,8 11-3,-2-5-2,7 1 0,1-1-5,3 3 0,-2-2 0,6 4 0,-4 4 0,3 6 0,1 3 0,0 2 0,1 2 0,-3 5 0,0 4 0,-4 8 0,-3 3 0,-8 4 0,-10 4 0,-6 9 0,-14 4 0,-7-1 0,-8 5 0,-7-4 0,-5-1 0,-3-1 0,3-6 0,-1-1 0,8-4 0,5-6 0,6-4 0,6-5 0,20-15 0,-13 22 0,13-22 0,0 0 0,24 13 0,-4-13 0,6-5 0,4 3 0,2-5 0,5 3 0,0-5 0,4 5 0,0-2 0,-6 4 0,-5 1 0,-6 1 0,-2 5 0,-22-5 0,32-2-9,-32 2-29,0 0-3,15-24 0,-15 24 0,22-28 0</inkml:trace>
          <inkml:trace contextRef="#ctx0" brushRef="#br0" timeOffset="96522.5208">19637 1022 131,'-9'-16'41,"9"16"-1,16 5 0,9 8-37,-3-3-3,8 10 0,1 2 0,3 4 0,-1 4 0,1 2 0,-1-3 0,-3 1 0,-2-4 0,-1-2 0,0-5 0,-5-4 0,-2-4 0,-20-11 0,30 13 0,-30-13-13,0 0-23,2-17-7,-2 17 3,-17-28-1,6 10 3</inkml:trace>
          <inkml:trace contextRef="#ctx0" brushRef="#br0" timeOffset="96794.5364">20053 861 116,'0'0'37,"0"0"1,0 0 0,-7 30-19,-8-6-12,-2 11-7,-11 4 0,-3 11 0,-10 4 0,-4 0 0,-3 0 0,0 0 0,3-6 0,4-5 0,8-8 0,3-7 0,15-2 0,-5-13-25,20-13-12,0 0-3,0 0 0,18-30 0</inkml:trace>
          <inkml:trace contextRef="#ctx0" brushRef="#br0" timeOffset="97589.5818">20523 1099 76,'-22'-10'34,"22"10"2,0 0 1,0 0-8,0 0-11,0 0-5,13-20-4,13 14-6,2-5-3,5 4 0,10-4 0,0 5 0,-4 0 0,-2 1 0,-7 5 0,-10-2 0,3 11-4,-23-9-29,0 0-4,0 0-3,0 0 1,20-15 0</inkml:trace>
          <inkml:trace contextRef="#ctx0" brushRef="#br0" timeOffset="98189.6162">21401 868 108,'0'0'34,"16"0"2,-16 0-2,0 0-20,0 0-7,-29-22-2,29 22-3,-38-15-1,11 4 1,-9 2-1,-1-1 1,-6 3-1,1 3 1,4 0 0,1 6 0,7 4 0,10 3-2,20-9 0,-11 22 0,20-5 0,10 5 0,3 3 0,8 4 0,3 3 0,1 1 0,-1 3 0,2 3 0,-5-2 0,-6-2 0,-5-1 0,-8-3 0,-5-3 0,-8-2 0,-9-5 0,-13-5 0,-4-5 0,-6-5 0,-1-8 0,-2-5 0,1-8 0,1-4 0,11-7 0,5-2 0,10-3 0,9-1 0,7-1 0,8 3 0,6 2 0,7 2 0,3 2 0,3 2 0,1-1 0,2 1 0,2 7 0,-5-5 0,-3 7 0,-10-2 0,5 11-7,-26 4-27,22-9-4,-22 9-2,0 0 1,17-9 0</inkml:trace>
          <inkml:trace contextRef="#ctx0" brushRef="#br0" timeOffset="98458.6316">21627 615 130,'17'-5'38,"0"1"2,7 12-1,-7 1-31,14 17-8,-8 7 0,1 12 0,-11 9 0,-6 7 0,-7 8 0,-7 2 0,-6 1 0,-10-3 0,3-6 0,-10-9 0,12 0 0,-14-23-16,12 3-20,-6-14-4,1-10 1,1-7 1</inkml:trace>
        </inkml:traceGroup>
      </inkml:traceGroup>
    </inkml:traceGroup>
    <inkml:traceGroup>
      <inkml:annotationXML>
        <emma:emma xmlns:emma="http://www.w3.org/2003/04/emma" version="1.0">
          <emma:interpretation id="{08C59F7B-FACB-45C2-A2AA-C83FFADDF231}" emma:medium="tactile" emma:mode="ink">
            <msink:context xmlns:msink="http://schemas.microsoft.com/ink/2010/main" type="paragraph" rotatedBoundingBox="1460,16538 24164,15608 24233,17296 1529,18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4B4ED5-F79C-474F-8EBB-3FAFF4414C7D}" emma:medium="tactile" emma:mode="ink">
              <msink:context xmlns:msink="http://schemas.microsoft.com/ink/2010/main" type="line" rotatedBoundingBox="1460,16538 24164,15608 24233,17296 1529,18225"/>
            </emma:interpretation>
          </emma:emma>
        </inkml:annotationXML>
        <inkml:traceGroup>
          <inkml:annotationXML>
            <emma:emma xmlns:emma="http://www.w3.org/2003/04/emma" version="1.0">
              <emma:interpretation id="{89740C5F-C782-4F5D-9CC7-FA5E68B541CC}" emma:medium="tactile" emma:mode="ink">
                <msink:context xmlns:msink="http://schemas.microsoft.com/ink/2010/main" type="inkWord" rotatedBoundingBox="1460,16538 4577,16410 4607,17138 1490,17266"/>
              </emma:interpretation>
              <emma:one-of disjunction-type="recognition" id="oneOf7">
                <emma:interpretation id="interp35" emma:lang="en-US" emma:confidence="0">
                  <emma:literal>X+2=0</emma:literal>
                </emma:interpretation>
                <emma:interpretation id="interp36" emma:lang="en-US" emma:confidence="0">
                  <emma:literal>*+2=0</emma:literal>
                </emma:interpretation>
                <emma:interpretation id="interp37" emma:lang="en-US" emma:confidence="0">
                  <emma:literal>4+2=0</emma:literal>
                </emma:interpretation>
                <emma:interpretation id="interp38" emma:lang="en-US" emma:confidence="0">
                  <emma:literal>11+2=0</emma:literal>
                </emma:interpretation>
                <emma:interpretation id="interp39" emma:lang="en-US" emma:confidence="0">
                  <emma:literal>1/+2=0</emma:literal>
                </emma:interpretation>
              </emma:one-of>
            </emma:emma>
          </inkml:annotationXML>
          <inkml:trace contextRef="#ctx0" brushRef="#br0" timeOffset="5859.3352">50 2429 66,'-2'-17'32,"2"17"0,0 0 1,0 0-9,-17 38-8,1-20-5,4 18-2,-10-5-3,-2 14-1,-9-1-2,-3 7-1,-6 2-1,1-1-1,-2 0 0,-2-1-1,6-7-1,4-7-2,15-3-5,-1-19-14,21-15-12,0 0 0,17 0 1,9-19-2</inkml:trace>
          <inkml:trace contextRef="#ctx0" brushRef="#br0" timeOffset="5555.3178">-260 2381 95,'0'0'35,"0"0"1,0 0 2,24 30-17,-17-14-7,14 18-4,-1 1-4,10 10-6,-2 1 0,7 6 0,2-2 0,0-1 0,2-5 0,-1-3 0,-3-7 0,-5-8 0,-1-4 0,-29-22 0,32 22-17,-32-22-15,0 0-7,0 0 2,-26-26-1,9 8 1</inkml:trace>
          <inkml:trace contextRef="#ctx0" brushRef="#br0" timeOffset="6334.3623">355 2656 111,'0'0'32,"16"9"1,5-9-5,7 0-26,7 4-12,4-2-20,6-6-1,1 4-1,1-5-2</inkml:trace>
          <inkml:trace contextRef="#ctx0" brushRef="#br0" timeOffset="6170.353">515 2509 97,'0'0'37,"-2"17"1,2 3-1,-6-3-14,10 18-9,-8-5-5,4 9-9,0-4 0,0 1 0,2-3 0,-2-7 0,2-2 0,-2-24-10,5 21-22,-5-21-5,0 0-2,0 0 1,-13-23-1</inkml:trace>
          <inkml:trace contextRef="#ctx0" brushRef="#br0" timeOffset="6973.3989">983 2570 99,'-19'-13'34,"19"13"1,-7-27 1,3-3-17,15 9-8,-3-6-5,8-1-2,5-2-2,3 4 1,-2-2-1,6 6 2,-2 3-4,2 6 0,-2 2 0,-2 9 0,-3 4 0,1 5 0,-2 6 0,-1 6 0,-2 5 0,-4 4 0,-4 4 0,-3 1 0,-8 2 0,-8 4 0,-3 4 0,-9 0 0,-2 1 0,-6 1 0,1 0 0,-3 1 0,-2-3 0,5-4 0,-1-6 0,6-5 0,5-5 0,3-3 0,16-20 0,-19 26 0,19-26 0,0 0 0,6 17 0,-6-17 0,22 7 0,-5-5 0,3-4 0,4 2 0,2-4 0,8 3 0,-1-3 0,2 0 0,1 0 0,-1 1 0,0 1 0,-9-6 0,8 16-22,-17-12-14,-17 4-4,24-2 1,-24 2 0</inkml:trace>
          <inkml:trace contextRef="#ctx0" brushRef="#br0" timeOffset="7403.4235">1654 2483 99,'0'0'34,"0"0"1,0 0 2,0 0-18,13-20-8,15 22-3,-2-4-2,9 4-2,-2-2-2,6 1-2,-1-1 0,-5 0 0,0 2-2,-8-7-7,1 12-8,-26-7-15,22 4-6,-22-4 2,0 0 0,-8 18-1</inkml:trace>
          <inkml:trace contextRef="#ctx0" brushRef="#br0" timeOffset="7628.4364">1672 2695 106,'0'0'35,"0"0"1,0 0-1,26 0-20,2 4-7,0-6-3,5 2-4,5 2-3,-1-6-5,4 11-7,-12-7-15,3 0-7,-2-1 1,-6-5 0,0 0 1</inkml:trace>
          <inkml:trace contextRef="#ctx0" brushRef="#br0" timeOffset="8063.4612">2419 2455 113,'-2'-16'36,"2"16"1,-11-25-1,11 25-18,-18 12-10,8 6-3,-3 10-3,2 11-2,-4 6 0,4 7 0,2 2 0,3-2 0,6-8 0,10-1 0,5-12 0,11-10 0,7-10 0,4-9 0,8-11 0,1-8 0,-1-7 0,-2-6 0,-8-5 0,-7-6 0,-10-2 0,-6-3 0,-12-3 0,-10-1 0,-8 4 0,-7 3 0,-8 8 0,-4 7 0,-6 15 0,-5 5 0,7 27-12,-11-1-18,11 12-6,-2 2-2,8 7 1,5-4 0</inkml:trace>
        </inkml:traceGroup>
        <inkml:traceGroup>
          <inkml:annotationXML>
            <emma:emma xmlns:emma="http://www.w3.org/2003/04/emma" version="1.0">
              <emma:interpretation id="{6C7B1B96-3B43-40B9-8993-F7F193BD6276}" emma:medium="tactile" emma:mode="ink">
                <msink:context xmlns:msink="http://schemas.microsoft.com/ink/2010/main" type="inkWord" rotatedBoundingBox="5799,16605 9450,16580 9459,18004 5809,18029"/>
              </emma:interpretation>
              <emma:one-of disjunction-type="recognition" id="oneOf8">
                <emma:interpretation id="interp40" emma:lang="en-US" emma:confidence="0">
                  <emma:literal>y=-264)1+2)1</emma:literal>
                </emma:interpretation>
                <emma:interpretation id="interp41" emma:lang="en-US" emma:confidence="0">
                  <emma:literal>y=-264)1 1+2)</emma:literal>
                </emma:interpretation>
                <emma:interpretation id="interp42" emma:lang="en-US" emma:confidence="0">
                  <emma:literal>Y=-264X 1+2)</emma:literal>
                </emma:interpretation>
                <emma:interpretation id="interp43" emma:lang="en-US" emma:confidence="0">
                  <emma:literal>y=-264)(+2)1</emma:literal>
                </emma:interpretation>
                <emma:interpretation id="interp44" emma:lang="en-US" emma:confidence="0">
                  <emma:literal>y=-214X 1+2)</emma:literal>
                </emma:interpretation>
              </emma:one-of>
            </emma:emma>
          </inkml:annotationXML>
          <inkml:trace contextRef="#ctx0" brushRef="#br0" timeOffset="19417.1106">4765 2671 106,'-25'-4'37,"25"4"2,0 0-2,0 0-12,0 0-14,28-7-11,-5 3 0,6 2 0,5-2 0,3 4 0,2-1 0,-2 1 0,-2 0 0,-3-2 0,-4 5 0,-11-8-7,3 10-23,-20-5-6,0 0-3,-4 19 2,4-19-1</inkml:trace>
          <inkml:trace contextRef="#ctx0" brushRef="#br0" timeOffset="19635.1231">4687 2901 130,'-13'21'38,"13"-21"1,27 16-3,-6-17-24,16 2-12,2-1 0,7-3 0,8 3 0,-5-6-3,3 8-30,-10-2-4,-3 4-2,-5-8 1,-4 2-2</inkml:trace>
          <inkml:trace contextRef="#ctx0" brushRef="#br0" timeOffset="19992.1435">5528 2829 118,'0'0'36,"0"0"2,0 0-2,25-6-23,12 1-6,4-3-4,7 1-4,4 9-9,-9-4-19,1 7-7,-5 1-1,-3-2 0,-5-3-1</inkml:trace>
          <inkml:trace contextRef="#ctx0" brushRef="#br0" timeOffset="19040.0891">3975 2492 76,'0'0'33,"9"-22"1,-9 22 2,0 0-12,0 0-4,24 35-4,-24-10-5,10 14-6,-5 3-5,4 16 0,-1 0 0,1 7 0,2 0 0,-1-2 0,1-6 0,-2-8 0,2-10 0,2-13 0,2-9 0,2-17 0,3-12 0,1-12 0,5-15 0,0-9 0,5-12 0,-3-7 0,4-3 0,-6 1 0,-4 0 0,-2 2 0,-5 12 0,-5 8 0,-5 12 0,-3 9 0,-4 9 0,2 17 0,0 0 0,-5 23 0,1 8 0,0 12 0,2 16 0,-1 14 0,-1 14 0,2 8 0,-4 9 0,5 9 0,-5 1 0,0-5 0,-3-3 0,0-5 0,-4-12 0,-6-9 0,-5-13 0,-7-13 0,-5-15 0,-3-12 0,-4-15 0,-1-16 0,1-15 0,2-10 0,4-9 0,7-4 0,10-3 0,3-1 0,12 5 0,1-4-11,13 15-21,0 2-3,6 6-3,4 0 2,7 5-1</inkml:trace>
          <inkml:trace contextRef="#ctx0" brushRef="#br0" timeOffset="20650.1812">6199 2834 80,'0'0'35,"-22"0"1,22 0 0,-9-18-5,9 18-16,-2-17-5,2 17-2,7-26-4,4 6-4,2-5 0,6-2 0,5-3 0,6-2 0,3 1 0,4 1 0,2 4 0,-1 5 0,-3 8 0,0 8 0,-3 7 0,-4 9 0,-6 7 0,-3 8 0,-6 8 0,-6 3 0,-7 6 0,-7 3 0,-8 4 0,-8 1 0,-6-1 0,-7 2 0,-1-4 0,-4 0 0,0-3 0,6-4 0,0-6 0,3-1 0,6-5 0,4-4 0,5-7 0,17-18 0,-18 26 0,18-26 0,0 0 0,-2 17 0,2-17 0,20 4 0,-1-4 0,5 0 0,4-2 0,7 0 0,4 0 0,-2 0 0,6 0 0,-6 0 0,-3 1 0,-5 1 0,-6 1 0,-23-1 0,35 0-7,-35 0-30,0 0-3,17-20-2,-17 20 2,15-30-2</inkml:trace>
          <inkml:trace contextRef="#ctx0" brushRef="#br0" timeOffset="21123.2082">7229 2522 114,'0'0'37,"5"-18"1,-5 18-1,-18 11-21,-8 2-7,2 16-5,-8 3-4,0 14 0,-3 8 0,2 10 0,-1 4 0,8 9 0,6 1 0,5 1 0,9 1 0,4 0 0,10-5 0,3-7 0,15 1 0,-6-21-35,10-5-4,-2-15-3,6-15 1,3-17 1</inkml:trace>
          <inkml:trace contextRef="#ctx0" brushRef="#br0" timeOffset="46118.6379">7491 2753 111,'0'0'34,"0"0"2,-8-26-3,8 26-16,0 0-4,0 0-2,0 0-11,0 16 0,0 8 0,4 12 0,-2 8 0,2 12 0,-1 7 0,3 6 0,-2-2 0,1 0 0,-1-8 0,0 1 0,-1-14 0,-1-5 0,2-9 0,-4-10 0,6-2 0,-6-20-11,0 0-25,0 0-5,14-26 1,-6 4 0,7-8 1</inkml:trace>
        </inkml:traceGroup>
        <inkml:traceGroup>
          <inkml:annotationXML>
            <emma:emma xmlns:emma="http://www.w3.org/2003/04/emma" version="1.0">
              <emma:interpretation id="{4BE50A07-9FD1-4EF3-B1BA-3F33F4AD31D4}" emma:medium="tactile" emma:mode="ink">
                <msink:context xmlns:msink="http://schemas.microsoft.com/ink/2010/main" type="inkWord" rotatedBoundingBox="9943,16714 12165,16623 12203,17558 9981,17649"/>
              </emma:interpretation>
            </emma:emma>
          </inkml:annotationXML>
          <inkml:trace contextRef="#ctx0" brushRef="#br0" timeOffset="31018.7742">8095 2964 70,'0'0'33,"-19"6"0,19-6 2,0 0-9,0 0-10,0 0-4,0 0-2,26 2-2,-26-2-1,21 7-2,-21-7-5,27 15 0,-27-15 0,38 13 0,-16-7 0,4-1 0,4-5 0,-1-5 0,3-3 0,-6-3 0,2 6-6,-28 5-24,28-23-7,-28 23-1,0 0 0,7-20 0</inkml:trace>
          <inkml:trace contextRef="#ctx0" brushRef="#br0" timeOffset="31814.8197">8987 3278 96,'0'0'36,"0"0"0,7 19 2,-7-19-14,0 0-11,0 0-5,0-19-4,0 19-4,0-33 0,-2 7 0,4-7 0,0-8 0,0-8 0,2-8 0,-1-3 0,1-5 0,0-2 0,1 6 0,-3 3 0,0 5 0,0 6 0,-2 10 0,0 5 0,0 10 0,-2 3 0,2 19 0,-2-24 0,2 24 0,0 0 0,2-18 0,-2 18 0,0 0 0,0 0 0,0 0 0,0 0 0,-19 24 0,19-24 0,-26 31 0,10-10 0,-5 3 0,-3 2 0,-2 2 0,0 2 0,-2-1 0,2 1 0,2-2 0,2-2 0,5-4 0,6-1 0,11-21 0,-17 26 0,17-26 0,-4 16 0,4-16 0,0 0 0,0 0 0,26 15 0,-26-15 0,32 4 0,-12-2 0,10-4 0,4-2 0,5 1 0,5-3 0,1-1 0,1 1 0,3 2 0,-7 2 0,-4 2 0,-7 4 0,-5 0 0,-7 0 0,-19-4 0,22 11 0,-22-11 0,0 0 0,0 0 0,0 0-31,0 0-7,0 0-3,0 0 2,0 0-1</inkml:trace>
          <inkml:trace contextRef="#ctx0" brushRef="#br0" timeOffset="32219.8429">9442 2520 103,'0'0'36,"11"-16"1,-11 16-1,26-2-18,-26 2-6,23 16-4,-14 3-3,6 11-5,-2 5 0,0 8 0,-2 7 0,-2 4 0,-3 2 0,-3 5 0,-6 0 0,-3-1 0,-5-5 0,-4-1 0,-2-9 0,-1-4 0,-3-8 0,3-9 0,3-5 0,15-19 0,-22 22-6,22-22-10,-17 0-14,17 0-9,0 0 2,-8-18 0,8 18 1</inkml:trace>
          <inkml:trace contextRef="#ctx0" brushRef="#br0" timeOffset="32644.8672">9877 2500 75,'0'0'33,"0"0"1,0 0 1,-8-22-5,8 22-17,0 0-4,0 0-2,-16 1-2,16-1 0,-21 26-1,8-1 1,-7 4-5,1 10 0,-5 6 0,2 9 0,-2 2 0,5 7 0,2 0 0,4 4 0,2-2 0,4 0 0,5-4 0,4-5 0,5 0 0,1-15 0,14 0-20,-9-15-16,7-8-5,1-10 1,5-12-1</inkml:trace>
          <inkml:trace contextRef="#ctx0" brushRef="#br0" timeOffset="46904.6828">10263 2658 119,'0'0'34,"0"0"2,-3-19-3,3 19-19,7 21-4,1 8-1,-8 7-9,5 14 0,-3 4 0,4 13 0,-6 1 0,0 3 0,0-4 0,0-6 0,0-11 0,0-7 0,5-6 0,-5-37 0,4 28-31,-4-28-7,0 0-2,13-30 1,-9 1 0</inkml:trace>
        </inkml:traceGroup>
        <inkml:traceGroup>
          <inkml:annotationXML>
            <emma:emma xmlns:emma="http://www.w3.org/2003/04/emma" version="1.0">
              <emma:interpretation id="{D01E539B-733D-4B48-A18E-D2D20E07E86F}" emma:medium="tactile" emma:mode="ink">
                <msink:context xmlns:msink="http://schemas.microsoft.com/ink/2010/main" type="inkWord" rotatedBoundingBox="12782,16771 14391,16705 14432,17697 12823,17763"/>
              </emma:interpretation>
            </emma:emma>
          </inkml:annotationXML>
          <inkml:trace contextRef="#ctx0" brushRef="#br0" timeOffset="35067.0058">10912 2948 93,'0'0'35,"0"0"1,0 0 0,15 20-11,-15-20-16,26 6-4,-4-3-2,2 1-2,2 0 0,0-2-2,2 1-1,-7-4-3,7 8-5,-28-7-18,31-9-8,-14 3 0,-17 6 1,30-15-1</inkml:trace>
          <inkml:trace contextRef="#ctx0" brushRef="#br0" timeOffset="34848.9933">11061 2868 123,'15'-19'38,"-15"19"0,0 0-1,7 19-24,-7-19-7,-6 37-6,3-11 0,-1 4 0,0 1 0,1 1 0,-1-4 0,0-4 0,2-2 0,2-22 0,-3 28 0,3-28 0,0 0-5,0 0-18,0 0-12,-21 6-5,21-6 2,-17-21 0</inkml:trace>
          <inkml:trace contextRef="#ctx0" brushRef="#br0" timeOffset="35869.0516">11520 2832 75,'0'0'34,"-24"-1"0,24 1 2,0 0-12,-19-17-8,19 17-5,4-22-2,-4 22-2,15-32-1,-4 13-3,2-3-3,3 0 0,1 0 0,5 1 0,4-1 0,0 3 0,4 1 0,-2 5 0,2 1 0,-2 7 0,0 5 0,-4 7 0,-2 6 0,-5 8 0,-4 7 0,-4 5 0,-5 6 0,-4 4 0,-8 3 0,-3-3 0,-6 0 0,-3-2 0,-4 0 0,-4-4 0,-2-2 0,1-2 0,-3-3 0,2 2 0,0-4 0,3 0 0,2-4 0,3-4 0,4-1 0,18-19 0,-23 26 0,23-26 0,0 0 0,0 0 0,0 0 0,0 0 0,21 9 0,-5-11 0,5-2 0,3 1 0,4-1 0,5 0 0,1 1 0,3 1 0,0 2 0,-2 0 0,-3 0 0,-2 2 0,-8-2 0,-3 1 0,-19-1 0,20 0 0,-20 0 0,0 0 0,0 0-5,0 0-32,0 0-3,0 0-2,-2-18 2,2 18 0</inkml:trace>
          <inkml:trace contextRef="#ctx0" brushRef="#br0" timeOffset="36341.0786">12336 2528 128,'0'0'39,"0"0"1,16-15-1,-16 15-30,24 13-9,-7 4 0,2 3 0,-1 12 0,3 3 0,-3 8 0,1 5 0,-4 4 0,-2 2 0,-8 5 0,-3 1 0,-2 1 0,-9-1 0,0-3 0,-6-5 0,-4-2 0,-1-3 0,-3-4 0,1-4 0,2-6 0,1-3 0,-1-6 0,7-2 0,13-22 0,-21 32 0,21-32 0,0 0-13,0 0-23,0 0-5,-18 13 1,18-13-2</inkml:trace>
        </inkml:traceGroup>
        <inkml:traceGroup>
          <inkml:annotationXML>
            <emma:emma xmlns:emma="http://www.w3.org/2003/04/emma" version="1.0">
              <emma:interpretation id="{119D9E72-8C36-493F-A086-394791CADD44}" emma:medium="tactile" emma:mode="ink">
                <msink:context xmlns:msink="http://schemas.microsoft.com/ink/2010/main" type="inkWord" rotatedBoundingBox="15761,16067 20106,15734 20201,16965 15855,17299"/>
              </emma:interpretation>
              <emma:one-of disjunction-type="recognition" id="oneOf9">
                <emma:interpretation id="interp45" emma:lang="en-US" emma:confidence="0.5">
                  <emma:literal>2×2+4×+16</emma:literal>
                </emma:interpretation>
                <emma:interpretation id="interp46" emma:lang="en-US" emma:confidence="0">
                  <emma:literal>2×2+4×+6</emma:literal>
                </emma:interpretation>
                <emma:interpretation id="interp47" emma:lang="en-US" emma:confidence="0">
                  <emma:literal>2×2+4×+66</emma:literal>
                </emma:interpretation>
                <emma:interpretation id="interp48" emma:lang="en-US" emma:confidence="0">
                  <emma:literal>22+4×+16</emma:literal>
                </emma:interpretation>
                <emma:interpretation id="interp49" emma:lang="en-US" emma:confidence="0">
                  <emma:literal>2×4+4×+16</emma:literal>
                </emma:interpretation>
              </emma:one-of>
            </emma:emma>
          </inkml:annotationXML>
          <inkml:trace contextRef="#ctx0" brushRef="#br0" timeOffset="101130.7844">16463 2076 98,'0'0'34,"-24"6"0,24-6 2,-19-2-17,19 2-7,-17-19-3,17 19-2,-5-28-1,9 8-6,3 1 0,6-3 0,6 2 0,3-3 0,8 1 0,5 2 0,2 3 0,0 6 0,0 7 0,1 2 0,-1 8 0,-6 5 0,-8 9 0,-8 8 0,-8 7 0,-5 5 0,-11 2 0,-6 5 0,-9 3 0,-8 0 0,-2 2 0,-3-4 0,2 1 0,0-5 0,3-3 0,2-5 0,6-7 0,7-5 0,6-5 0,11-19 0,-2 19 0,2-19 0,21 1 0,-2-2 0,7-1 0,1-2 0,3-2 0,4 3 0,-3 1 0,3-2 0,-1 0 0,-1 3 0,-4-5 0,-2 6 0,-10-17 0,7 19-22,-23-2-16,22-11-5,-22 11 1,9-26 0</inkml:trace>
          <inkml:trace contextRef="#ctx0" brushRef="#br0" timeOffset="101587.8105">17130 1974 116,'0'0'38,"0"0"3,30 7-1,-6 25-20,2-8-20,9 19 0,4 1 0,6 8 0,1 2 0,1 2 0,-3-4 0,-3-5 0,-4-6 0,-9-12 0,-3 1 0,-25-30 0,24 28-30,-24-28-9,0 0-3,0 0 2,-15-34 1</inkml:trace>
          <inkml:trace contextRef="#ctx0" brushRef="#br0" timeOffset="101883.8275">17539 1916 114,'0'0'36,"13"-16"2,-13 16-1,7 22-22,-18-2-6,0 17-3,-11 8-6,-8 11 0,-7 3 0,-2 12 0,-8-2 0,1-4 0,3-4 0,4-7 0,8-9 0,3-10 0,13-5 0,15-30-9,0 0-25,0 0-3,0 0-2,28-15 2,-6-11-2</inkml:trace>
          <inkml:trace contextRef="#ctx0" brushRef="#br0" timeOffset="102460.8605">17925 1868 107,'0'0'35,"-11"-19"2,11 19-1,10-24-17,8 17-9,-18 7-3,43-24-3,-19 13-4,8 7 0,-6 0 0,-2 8 0,-4 3 0,-3 8 0,-8 4 0,-9 3 0,-5 2 0,-8 4 0,-4 4 0,-2-3 0,-3 1 0,-4-2 0,2-2 0,3 0 0,-1-2 0,2-3 0,3-5 0,17-16 0,-22 24 0,22-24 0,0 0 0,-2 17 0,2-17 0,22-2 0,-5 0 0,5 1 0,4-1 0,2 0 0,2-2 0,-2 2 0,0 0 0,-1 1 0,3 2 0,-11-12 0,5 11-28,-24 0-10,30-15-3,-30 15 0,26-27 1</inkml:trace>
          <inkml:trace contextRef="#ctx0" brushRef="#br0" timeOffset="99471.6895">14025 1935 101,'0'0'36,"0"0"1,0 0 0,0 0-14,0 26-9,-4-2-7,6 11-7,-2 8 0,4 7 0,1 4 0,4 0 0,3-4 0,1-1 0,5-12 0,5-11 0,6-13 0,3-11 0,1-14 0,3-10 0,1-11 0,0-14 0,0-3 0,-3-6 0,-3-3 0,-7-1 0,-3 3 0,-6 3 0,-8 9 0,-1 8 0,-6 9 0,-2 12 0,2 16 0,0 0 0,-19 24 0,14 11 0,-1 13 0,2 12 0,-1 9 0,3 10 0,-2 7 0,2 9 0,0-1 0,-1 1 0,-3-2 0,-1-2 0,-6-5 0,-6-10 0,-7-7 0,-7-10 0,-8-11 0,-4-14 0,-3-15 0,-2-14 0,1-16 0,3-15 0,9-8 0,3-16 0,21 6-19,0-12-14,13 4-5,6 2 1,7 5 0,7 4 0</inkml:trace>
          <inkml:trace contextRef="#ctx0" brushRef="#br0" timeOffset="100028.7214">14824 2216 134,'0'0'39,"0"0"-1,13 18-1,5-23-30,18 6-7,1-1 0,8 0 0,3 2 0,-2-2 0,6 10-4,-11-12-29,0 4-5,-9-6-2,-1-2 2,-7-5-2</inkml:trace>
          <inkml:trace contextRef="#ctx0" brushRef="#br0" timeOffset="99809.7088">14902 2020 110,'-28'-5'38,"28"5"2,0 0-2,0 0-9,0 0-29,33-2 0,-7-4 0,10 5 0,1-3 0,4 2 0,3 2 0,-6 0 0,1 6 0,-11-8 0,5 17-15,-16-12-20,-17-3-4,16 13 1,-16-13 0,0 0 0</inkml:trace>
          <inkml:trace contextRef="#ctx0" brushRef="#br0" timeOffset="100521.7496">15675 2069 124,'-13'22'39,"13"-22"1,0 0-3,39 15-22,-20-23-15,14 7 0,2-7 0,10 1 0,0 1 0,-3-1 0,1 9 0,-15-8 0,3 17-16,-14-9-18,-17-2-6,19 9 1,-19-9 1,0 0-1</inkml:trace>
        </inkml:traceGroup>
        <inkml:traceGroup>
          <inkml:annotationXML>
            <emma:emma xmlns:emma="http://www.w3.org/2003/04/emma" version="1.0">
              <emma:interpretation id="{A7DB6268-9E1A-49CE-ADA3-8F166B6041E5}" emma:medium="tactile" emma:mode="ink">
                <msink:context xmlns:msink="http://schemas.microsoft.com/ink/2010/main" type="inkWord" rotatedBoundingBox="20530,15969 24173,15820 24204,16580 20561,16729"/>
              </emma:interpretation>
            </emma:emma>
          </inkml:annotationXML>
          <inkml:trace contextRef="#ctx0" brushRef="#br0" timeOffset="103164.9007">18661 2180 122,'19'-5'37,"3"3"0,4 4-4,-2-8-20,14 8-4,-7 0-5,6-2-4,1 9-11,-11-7-20,7 0-4,-4 0-3,-3-1 1,-1-2-2</inkml:trace>
          <inkml:trace contextRef="#ctx0" brushRef="#br0" timeOffset="102974.8899">18888 2033 128,'0'0'38,"0"0"2,0 0-1,0 0-29,6 23-10,-3-1 0,-1 4 0,-2 7 0,2 5 0,-2 3 0,-4-2 0,-1-4 0,1-4 0,-3-12 0,8 3 0,-1-22-22,0 0-13,-18 0-6,18 0 2,-19-22 0,19 22 3</inkml:trace>
          <inkml:trace contextRef="#ctx0" brushRef="#br0" timeOffset="103823.9384">19693 2411 118,'3'22'37,"-3"-2"0,-3-1 1,3-19-23,-6 17-5,6-17-10,0 0 0,0 0 0,0 0 0,-11-30 0,11 6 0,-4-12 0,1-3 0,1-7 0,-2-4 0,-2-4 0,3-2 0,-3 2 0,2 0 0,3 2 0,-1 2 0,4 7 0,-1 6 0,5 6 0,-2 7 0,1 5 0,-5 19 0,6-19 0,-6 19 0,0 0 0,0 0 0,-15 26 0,8-9 0,-3 2 0,-3 1 0,0 2 0,-3 4 0,-3 4 0,-7 2 0,-2 1 0,-2 1 0,-3-1 0,-1 1 0,3-3 0,1-5 0,6-4 0,5-3 0,19-19 0,-20 21 0,20-21 0,0 0 0,18 9 0,3-11 0,3-4 0,10 1 0,3-5 0,5 3 0,5-2 0,5 1 0,-2 3 0,-5 1 0,-1 6 0,-14-8 0,5 14-34,-10-6-3,-3 1-4,-4-5 2,-1 1-1</inkml:trace>
          <inkml:trace contextRef="#ctx0" brushRef="#br0" timeOffset="104430.9731">20404 1799 121,'0'0'37,"0"0"2,0 0-1,-20 19-23,13 9-10,-14 1-5,-5 12 0,-7 6 0,-8 7 0,-6 1 0,-1 3 0,2 0 0,1-6 0,4-2 0,8-6 0,8-3 0,3-13 0,17 0 0,5-28-30,-15 17-8,15-17-1,0 0 0,15-26 0</inkml:trace>
          <inkml:trace contextRef="#ctx0" brushRef="#br0" timeOffset="104135.9563">20024 1946 114,'0'0'39,"-13"-17"2,13 17-1,16 4-19,5 13-21,3-1 0,7 9 0,5 3 0,5 3 0,-2 3 0,2-1 0,-2 0 0,-4-1 0,-2-4 0,-1-4 0,-4-2 0,-6-7 0,0-2 0,-22-13 0,32 10 0,-32-10 0,0 0-12,9-19-25,-9 19-3,-16-24 0,3 7 2,-4-5 0</inkml:trace>
          <inkml:trace contextRef="#ctx0" brushRef="#br0" timeOffset="105153.0144">20890 1933 106,'0'0'35,"29"-7"2,-6 5-1,14 5-17,-2-10-10,11 3-7,8 10-18,-5-10-14,-3 2-7,1-1 1,-6 1 0</inkml:trace>
          <inkml:trace contextRef="#ctx0" brushRef="#br0" timeOffset="104988.005">21044 1786 98,'0'0'36,"0"0"2,5-18 0,-5 18-13,-2 22-11,8 4-8,-10 2-6,2 11 0,-1 2 0,1 5 0,0-1 0,0-4 0,0-6 0,0-9 0,6 0 0,-4-26-5,0 0-27,0 0-5,0 0-2,-22-9 1,9-8 0</inkml:trace>
          <inkml:trace contextRef="#ctx0" brushRef="#br0" timeOffset="105425.03">21624 1649 129,'0'0'39,"-6"35"1,2-3 0,8 14-33,-10 4-7,6 13 0,-3 1 0,1 3 0,0-4 0,2-8 0,4-6 0,-4-16 0,11 3 0,-11-36-36,13 20-3,-13-20-3,0 0 2,18-33 0</inkml:trace>
          <inkml:trace contextRef="#ctx0" brushRef="#br0" timeOffset="105915.058">22168 1833 109,'9'-19'34,"-9"19"1,-3-17 0,3 17-20,-19-22-6,19 22-1,-39-13-4,11 15 2,-7 4-6,-2 10 0,-6 10 0,2 15 0,0 6 0,8 6 0,7 3 0,15 2 0,9-4 0,11-4 0,13-7 0,10-10 0,9-7 0,7-7 0,4-10 0,2-5 0,-2-6 0,-4-6 0,-3-5 0,-10-5 0,-5-3 0,-11-3 0,-14 0 0,-12 4 0,-12 1 0,-5 6 0,-13 7 0,-4 8 0,-6 9 0,-1 10 0,2 3 0,3 4 0,10 9 0,-7-13-20,24 8-14,3-10-5,9-5 1,4-17 0</inkml:trace>
        </inkml:traceGroup>
      </inkml:traceGroup>
    </inkml:traceGroup>
    <inkml:traceGroup>
      <inkml:annotationXML>
        <emma:emma xmlns:emma="http://www.w3.org/2003/04/emma" version="1.0">
          <emma:interpretation id="{A5893187-6A62-44BD-997C-F72597F293AD}" emma:medium="tactile" emma:mode="ink">
            <msink:context xmlns:msink="http://schemas.microsoft.com/ink/2010/main" type="paragraph" rotatedBoundingBox="2281,17494 19402,17191 19433,18922 2311,19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25372-3EDC-4D1A-8A85-45019DCC1421}" emma:medium="tactile" emma:mode="ink">
              <msink:context xmlns:msink="http://schemas.microsoft.com/ink/2010/main" type="line" rotatedBoundingBox="2281,17494 19402,17191 19433,18922 2311,19224"/>
            </emma:interpretation>
          </emma:emma>
        </inkml:annotationXML>
        <inkml:traceGroup>
          <inkml:annotationXML>
            <emma:emma xmlns:emma="http://www.w3.org/2003/04/emma" version="1.0">
              <emma:interpretation id="{9C250608-E0FA-4FDC-8FF7-5F7DA5ED8B9E}" emma:medium="tactile" emma:mode="ink">
                <msink:context xmlns:msink="http://schemas.microsoft.com/ink/2010/main" type="inkWord" rotatedBoundingBox="2284,17671 4481,17632 4493,18309 2296,18348"/>
              </emma:interpretation>
              <emma:one-of disjunction-type="recognition" id="oneOf10">
                <emma:interpretation id="interp50" emma:lang="en-US" emma:confidence="0">
                  <emma:literal>2=-2</emma:literal>
                </emma:interpretation>
                <emma:interpretation id="interp51" emma:lang="en-US" emma:confidence="0">
                  <emma:literal>2=2</emma:literal>
                </emma:interpretation>
                <emma:interpretation id="interp52" emma:lang="en-US" emma:confidence="0">
                  <emma:literal>1÷-2</emma:literal>
                </emma:interpretation>
                <emma:interpretation id="interp53" emma:lang="en-US" emma:confidence="0">
                  <emma:literal>xyz</emma:literal>
                </emma:interpretation>
                <emma:interpretation id="interp54" emma:lang="en-US" emma:confidence="0">
                  <emma:literal>1=1-2</emma:literal>
                </emma:interpretation>
              </emma:one-of>
            </emma:emma>
          </inkml:annotationXML>
          <inkml:trace contextRef="#ctx0" brushRef="#br0" timeOffset="8607.4924">399 3509 112,'0'0'38,"0"0"3,26 7-2,-26-7-19,39 49-15,-13-14-5,10 13 0,1 4 0,2 4 0,4-2 0,-3-2 0,1-4 0,-2-7 0,-3-5 0,-8-12 0,-2-2 0,-10-15 0,-16-7-5,0 0-29,0 0-5,0 0-1,0 0 1,-16-31 0</inkml:trace>
          <inkml:trace contextRef="#ctx0" brushRef="#br0" timeOffset="8888.5084">769 3548 111,'4'-20'34,"-4"20"2,9-30-4,-9 30-20,0 0-3,0 0-2,-9 30-2,-8 1-2,-9 10 0,-6 9-2,-3 8 1,-4 1-2,-2 3 0,4-1 0,0-5 0,5-8 0,6-7 0,6-13-3,11-8-4,9-20-13,0 0-14,0 0-3,18-18 0,4-3-1</inkml:trace>
          <inkml:trace contextRef="#ctx0" brushRef="#br0" timeOffset="9209.5268">1000 3695 92,'-17'5'36,"17"-5"1,-17 10 1,17-10-14,17 0-10,-17 0-6,41-4-2,-13 0-6,5 0 0,0 3 0,3-3 0,-1 2 0,-5-2-3,1 8-6,-12-10-10,1 10-15,-20-4-3,23 6 0,-23-6 0</inkml:trace>
          <inkml:trace contextRef="#ctx0" brushRef="#br0" timeOffset="9431.5395">1018 3812 93,'0'0'35,"0"0"0,0 0 2,0 0-17,0 0-7,37 13-4,-16-17-2,7 6-3,-1-2-2,3 0-2,4 4-4,-6-12-16,9 12-13,-2-4-5,-2 0 0,-1-4 1</inkml:trace>
          <inkml:trace contextRef="#ctx0" brushRef="#br0" timeOffset="9843.5631">1574 3741 105,'0'0'36,"0"0"1,0 0 0,0 0-19,0 0-8,37-13-4,-9 9-3,0 4-2,7 0-1,-2 2-2,-5 0-3,4 8-10,-12-7-18,3 1-4,-23-4 0,33-6 1</inkml:trace>
          <inkml:trace contextRef="#ctx0" brushRef="#br0" timeOffset="10532.6025">2135 3671 118,'0'0'37,"0"0"1,2-30-3,-2 30-19,17-32-5,-3 14-11,1-6 0,6 1 0,-1-3 0,8 6 0,0-3 0,2 7 0,-2 3 0,1 5 0,-3 8 0,-2 4 0,-1 11 0,-7 2 0,-1 7 0,-5 2 0,-5 5 0,-3 1 0,-7 1 0,-5 3 0,-3-1 0,-5 2 0,-5-1 0,-1 4 0,-4-2 0,-1-5 0,-1-1 0,-2-1 0,4-1 0,0-4 0,4-4 0,4-3 0,3-2 0,2-1 0,15-16 0,-15 24 0,15-24 0,-1 17 0,1-17 0,0 0 0,22 9 0,-5-9 0,1-3 0,8-3 0,2-1 0,6-1 0,-1-1 0,6 0 0,-2 3 0,0 1 0,-1 3 0,-7 4 0,1-1 0,-8 3 0,-1 2 0,-21-6 0,28 7 0,-28-7 0,20 8 0,-20-8-32,0 0-8,0 0-3,2-28 1,-2 28-1</inkml:trace>
        </inkml:traceGroup>
        <inkml:traceGroup>
          <inkml:annotationXML>
            <emma:emma xmlns:emma="http://www.w3.org/2003/04/emma" version="1.0">
              <emma:interpretation id="{A74154E1-4F32-427F-8EFA-109139BED2F3}" emma:medium="tactile" emma:mode="ink">
                <msink:context xmlns:msink="http://schemas.microsoft.com/ink/2010/main" type="inkWord" rotatedBoundingBox="5732,18260 6907,17878 7160,18658 5985,19039"/>
              </emma:interpretation>
              <emma:one-of disjunction-type="recognition" id="oneOf11">
                <emma:interpretation id="interp55" emma:lang="en-US" emma:confidence="0">
                  <emma:literal>y=21-3)13)=18</emma:literal>
                </emma:interpretation>
                <emma:interpretation id="interp56" emma:lang="en-US" emma:confidence="0">
                  <emma:literal>y --21-33137=18</emma:literal>
                </emma:interpretation>
                <emma:interpretation id="interp57" emma:lang="en-US" emma:confidence="0">
                  <emma:literal>y --21-37137=18</emma:literal>
                </emma:interpretation>
                <emma:interpretation id="interp58" emma:lang="en-US" emma:confidence="0">
                  <emma:literal>Y=21-3)13)=18</emma:literal>
                </emma:interpretation>
                <emma:interpretation id="interp59" emma:lang="en-US" emma:confidence="0">
                  <emma:literal>y --21-32137=18</emma:literal>
                </emma:interpretation>
              </emma:one-of>
            </emma:emma>
          </inkml:annotationXML>
          <inkml:trace contextRef="#ctx0" brushRef="#br0" timeOffset="47988.7448">4107 4014 96,'2'-16'33,"-2"16"2,3-23 1,-3 23-14,0 0-6,0 0-5,11 17-5,-11 7-6,4 8 0,-2 7 0,2 4 0,-1 3 0,5 1 0,1-8 0,2-4 0,2-9 0,2-9 0,2-10 0,3-9 0,1-9 0,-3-9 0,3-6 0,-1-12 0,1-4 0,-1-7 0,1 1 0,-5 0 0,-1 5 0,-2 2 0,-4 9 0,-1 6 0,-4 10 0,-4 16 0,0 0 0,0 0 0,0 0 0,5 26 0,-5 2 0,0 11 0,0 7 0,0 8 0,-2 7 0,1 3 0,-3 8 0,-2 2 0,-1-1 0,-3-4 0,-1-4 0,-5-8 0,-1-5 0,-5-7 0,-3-17 0,-2-8 0,-9-9 0,1-9 0,0-9 0,-3-10 0,5-5 0,3-6 0,4 2 0,8-4 0,10 8 0,1-12-3,7 34-29,15-29-4,-15 29-2,29-15 2,-4 9-1</inkml:trace>
          <inkml:trace contextRef="#ctx0" brushRef="#br0" timeOffset="48354.7658">4802 4117 144,'0'0'40,"0"0"-2,0 0-5,0 0-33,0 0 0,31 5 0,-10-1 0,7-2 0,3 1 0,6-1 0,-1 2 0,1-2 0,-4-2 0,-1 2 0,-8-10 0,8 12-14,-32-4-22,24-7-3,-24 7 1,0 0 0,0 0 1</inkml:trace>
          <inkml:trace contextRef="#ctx0" brushRef="#br0" timeOffset="48603.78">4781 4282 106,'-22'28'37,"22"-28"1,9 18-1,-9-18-10,43 6-17,-15-12-10,13 6 0,0-3 0,3-5 0,6 8 0,-12-7-21,6 3-16,-5 0-2,-5 4 1,-6-3-2</inkml:trace>
        </inkml:traceGroup>
        <inkml:traceGroup>
          <inkml:annotationXML>
            <emma:emma xmlns:emma="http://www.w3.org/2003/04/emma" version="1.0">
              <emma:interpretation id="{882E0617-BE85-45A4-8F39-FB2204A18CF3}" emma:medium="tactile" emma:mode="ink">
                <msink:context xmlns:msink="http://schemas.microsoft.com/ink/2010/main" type="inkWord" rotatedBoundingBox="7548,18116 11219,18051 11237,19066 7566,19131"/>
              </emma:interpretation>
            </emma:emma>
          </inkml:annotationXML>
          <inkml:trace contextRef="#ctx0" brushRef="#br0" timeOffset="49019.8038">5668 4241 123,'0'0'37,"0"0"2,0 0-2,22-2-18,2 6-19,4-2 0,7-2 0,4 4 0,0-4 0,10 11-13,-14-9-21,-1 1-3,-7-3-1,-2-2 1,-3-3-1</inkml:trace>
          <inkml:trace contextRef="#ctx0" brushRef="#br0" timeOffset="49674.8413">6411 4178 106,'-19'9'36,"19"-9"2,0 0-2,-20-22-13,20 22-9,-2-26-12,4 9-2,0-5 0,3 0 0,5-1 0,1 1 0,4-2 0,3 2 0,5-3 0,3 7 0,2 1 0,3 6 0,1 0 0,1 7 0,3 6 0,-5 7 0,-1 4 0,-4 4 0,-4 9 0,-5 2 0,-10 5 0,-5 3 0,-6 4 0,-7 1 0,-7 4 0,-8 1 0,-8-1 0,-3 0 0,0-5 0,-4 5 0,0-6 0,2-4 0,8-3 0,3-6 0,7-4 0,6-3 0,15-19 0,-11 22 0,11-22 0,0 0 0,19 13 0,-19-13 0,33 6 0,-10-4 0,3-2 0,7 0 0,4 0 0,0 0 0,1 0 0,2-2 0,-1 2 0,-3-2 0,-1 4 0,-16-10-7,7 10-30,-26-2-3,29-17-1,-29 17 2,13-31-1</inkml:trace>
          <inkml:trace contextRef="#ctx0" brushRef="#br0" timeOffset="50165.8694">7357 4087 89,'11'-17'34,"-11"17"1,0 0 1,0 0-9,-22 9-10,22-9-5,-28 26-7,11-3-5,-7 1 0,2 13 0,-4 6 0,2 7 0,-1 9 0,7 7 0,1 0 0,6 5 0,5-2 0,5-4 0,8-4 0,0-13 0,18-1-23,-11-17-13,11-4-5,-1-15 3,4-7-3</inkml:trace>
          <inkml:trace contextRef="#ctx0" brushRef="#br0" timeOffset="50667.8981">7645 4472 99,'0'0'36,"-17"-2"1,17 2 1,0 0-10,0 0-13,17-19-13,2 19-2,-1-5 0,8 1 0,2 2 0,6 0 0,-1 0 0,2 2 0,-3 0 0,-2 0 0,-4 2 0,-8-4 0,1 8 0,-19-6-24,0 0-13,0 0-3,0 0 2,13-17-1</inkml:trace>
          <inkml:trace contextRef="#ctx0" brushRef="#br0" timeOffset="51420.9411">8216 4189 122,'-17'-4'35,"17"4"2,-6-18-2,4-3-22,2 21-5,28-39-3,-4 17-5,2-2 0,8 0 0,-3 5 0,3 2 0,-2 8 0,-1 2 0,-1 5 0,-6 9 0,-2 4 0,-5 8 0,-2 1 0,-6 8 0,-5 0 0,-6 6 0,-7 1 0,-6 0 0,-6 2 0,-6-1 0,-5-1 0,-1-3 0,1-5 0,4-4 0,4-8 0,5-4 0,19-11 0,0 0 0,0 0 0,0-19 0,17 6 0,2 2 0,3 0 0,4 3 0,4 3 0,-2 5 0,3 4 0,-1 5 0,-2 6 0,-2 3 0,-6 3 0,-3 7 0,-10 1 0,-7 3 0,-9 0 0,-8-3 0,-7-1 0,-7-2 0,-10-2 0,-2-7 0,-5-6 0,1-1 0,1-9 0,3-2 0,6-5 0,7-1 0,10-5 0,20 12 0,-21-26 0,21 26 0,4-20 0,-4 20 0,15-19-26,-15 19-12,0 0-2,20-5 1,-20 5 0</inkml:trace>
          <inkml:trace contextRef="#ctx0" brushRef="#br0" timeOffset="51873.9671">8812 3953 141,'0'0'39,"6"-20"-1,-6 20-1,16-13-37,3 18 0,1 1 0,5 10 0,2 9 0,5 10 0,-2 11 0,-4 6 0,-4 6 0,-5 5 0,-6 10 0,-7-1 0,-6-1 0,-7-2 0,-10-6 0,-5-4 0,-6-7 0,-3-7 0,3-12 0,0-9 0,8-3 0,-6-21-5,28 0-30,-22-2-4,22 2-1,2-24 2,5 5-1</inkml:trace>
          <inkml:trace contextRef="#ctx0" brushRef="#br0" timeOffset="52235.9878">9325 3992 133,'0'0'38,"11"-24"-1,-11 24-2,0 0-23,0 0-12,-28-4 0,10 25 0,-3 8 0,-3 12 0,-4 9 0,4 10 0,-4 1 0,8 10 0,3-1 0,6-1 0,9-4 0,4-5 0,13-4 0,3-16 0,19 5-20,-1-15-18,3-2-3,-2-12 2,-2-5-2</inkml:trace>
        </inkml:traceGroup>
        <inkml:traceGroup>
          <inkml:annotationXML>
            <emma:emma xmlns:emma="http://www.w3.org/2003/04/emma" version="1.0">
              <emma:interpretation id="{501959BA-0CAD-4936-AF01-78DE81547F22}" emma:medium="tactile" emma:mode="ink">
                <msink:context xmlns:msink="http://schemas.microsoft.com/ink/2010/main" type="inkWord" rotatedBoundingBox="11563,18091 14724,18035 14741,18997 11580,19053"/>
              </emma:interpretation>
            </emma:emma>
          </inkml:annotationXML>
          <inkml:trace contextRef="#ctx0" brushRef="#br0" timeOffset="53531.0618">9767 4161 61,'-16'8'31,"16"-8"0,0 0 1,-17-4-6,17 4-6,0 0-5,0 0-2,22-30-4,-3 19-2,-1-6-1,12 2-2,3-3-4,8 1 0,2 0 0,4 4 0,-5 4 0,1 4 0,-6 6 0,-9 9 0,-9 8 0,-14 6 0,-12 10 0,-10 5 0,-11 7 0,-9-1 0,-4-2 0,2-4 0,-2-4 0,6-9 0,5-5 0,6-7 0,7-8 0,17-6 0,0 0 0,0 0 0,10-17 0,6 8 0,8 1 0,6-1 0,9 4 0,0 1 0,2 6 0,4 3 0,-2 6 0,-6 4 0,-6 6 0,-8 5 0,-12 2 0,-11 3 0,-11 3 0,-10-3 0,-9 1 0,-7-4 0,-7-4 0,-5-7 0,-1-4 0,-2-8 0,2-5 0,3-2 0,5-7 0,5 2 0,9-4 0,5 1 0,23 10 0,-22-16 0,22 16 0,0 0 0,19-6-4,-19 6-26,18-6-7,-18 6 0,30-7-1,-13 1 1</inkml:trace>
          <inkml:trace contextRef="#ctx0" brushRef="#br0" timeOffset="53964.0866">10533 3888 117,'0'0'36,"20"-11"2,-20 11-1,30 20-16,-30-20-15,39 37-6,-17-5 0,4 11 0,-1 7 0,-3 11 0,-9 4 0,-4 10 0,-9 5 0,-11 0 0,-6-2 0,-7-2 0,-4-9 0,-5-8 0,1-11 0,-1-12 0,5-10 0,0-13 0,13 4-8,-5-17-26,20 0-4,-24-2-2,24 2 2,0 0 0</inkml:trace>
          <inkml:trace contextRef="#ctx0" brushRef="#br0" timeOffset="54459.1149">11183 4223 112,'0'0'34,"0"0"1,0 0-2,0 0-19,0 0-4,32 9-4,-4-7 0,5-4-1,8 2-5,0-2 0,4-2 0,1 2 0,-3-1 0,0-3 0,-8 2 0,-4 4-3,-12-11-14,1 11-16,-20 0-5,0 0 1,0 0 1,0 0-1</inkml:trace>
          <inkml:trace contextRef="#ctx0" brushRef="#br0" timeOffset="54754.1318">11265 4358 98,'17'13'36,"-17"-13"2,37 0 0,-11-13-8,13 11-17,-6-9-11,12 2-2,-2 0 0,1 1 0,-5 3 0,-9 1 0,-2 6 0,-28-2-5,32 2-25,-32-2-7,0 0-1,0 0 0,0 0 0</inkml:trace>
          <inkml:trace contextRef="#ctx0" brushRef="#br0" timeOffset="56414.2267">12168 3957 64,'8'-23'34,"-8"23"1,0 0 2,0-20-6,0 20-7,2 17-6,5 7-6,-7 2-12,6 15 0,-5 3 0,5 12 0,0 6 0,-1 1 0,-1 7 0,0-3 0,-3-7 0,1-8 0,-2-8 0,0-10 0,2-8 0,-2-26 0,0 0 0,0 0-29,6-26-10,-3-6-1,3-5 1,1-4-1</inkml:trace>
          <inkml:trace contextRef="#ctx0" brushRef="#br0" timeOffset="57122.2672">12789 3992 114,'15'-17'34,"-15"17"2,-8-16-2,-6-1-21,14 17-4,-23-26-4,23 26-1,-35-30-2,13 17 0,-4 6 0,0 5-2,-4 6 0,0 3 0,-1 8 0,1 0 0,2 5 0,6 2 0,5 1 0,8 1 0,7 0 0,7 0 0,10-1 0,7 3 0,6-2 0,6 0 0,-1 2 0,3-2 0,-1 2 0,0 0 0,-7 0 0,-4 0 0,-7 0 0,-10 2 0,-7-2 0,-7 4 0,-10-8 0,-7 0 0,-4-7 0,0-7 0,-1-5 0,1-6 0,5-5 0,3-8 0,7-3 0,7-5 0,5 1 0,6 1 0,4-4 0,6 0 0,2-5 0,5-1 0,4-3 0,2-4 0,2 1 0,0-1 0,-2 2 0,-2 6 0,-4 3 0,-4 6 0,-18 22 0,19-19 0,-19 19 0,0 0 0,0 0 0,0 0 0,0 0-10,0 0-26,0 0-3,0 0-2,0 0 1,-7-17 0</inkml:trace>
        </inkml:traceGroup>
        <inkml:traceGroup>
          <inkml:annotationXML>
            <emma:emma xmlns:emma="http://www.w3.org/2003/04/emma" version="1.0">
              <emma:interpretation id="{B222100D-953F-4ABA-AA04-D0BD6A65693E}" emma:medium="tactile" emma:mode="ink">
                <msink:context xmlns:msink="http://schemas.microsoft.com/ink/2010/main" type="inkWord" rotatedBoundingBox="16165,17503 19320,17142 19425,18061 16270,18422"/>
              </emma:interpretation>
              <emma:one-of disjunction-type="recognition" id="oneOf12">
                <emma:interpretation id="interp60" emma:lang="en-US" emma:confidence="0">
                  <emma:literal>2=-2-25-1</emma:literal>
                </emma:interpretation>
                <emma:interpretation id="interp61" emma:lang="en-US" emma:confidence="0">
                  <emma:literal>X=426-2)=1</emma:literal>
                </emma:interpretation>
                <emma:interpretation id="interp62" emma:lang="en-US" emma:confidence="0">
                  <emma:literal>X=42(-2)=1</emma:literal>
                </emma:interpretation>
                <emma:interpretation id="interp63" emma:lang="en-US" emma:confidence="0">
                  <emma:literal>2=-22-1</emma:literal>
                </emma:interpretation>
                <emma:interpretation id="interp64" emma:lang="en-US" emma:confidence="0">
                  <emma:literal>2=-225-1</emma:literal>
                </emma:interpretation>
              </emma:one-of>
            </emma:emma>
          </inkml:annotationXML>
          <inkml:trace contextRef="#ctx0" brushRef="#br0" timeOffset="106934.1163">14738 3462 101,'0'0'36,"10"-24"1,-10 24 0,0 0-15,0 0-12,-2 24-1,-11 10-6,-10 12-3,-8 16 0,-8 5 0,-4 5 0,-1-1 0,1-4 0,4-8 0,5-7 0,6-13 0,12-11 0,5-8 0,11-20-3,-12 17-25,12-17-7,0 0-3,0 0 0,0 0 0</inkml:trace>
          <inkml:trace contextRef="#ctx0" brushRef="#br0" timeOffset="106649.1">14422 3544 100,'0'0'38,"0"0"1,0 0 1,25 6-14,-25-6-14,35 37-12,-15-5 0,6 14 0,2 2 0,2 8 0,3-2 0,-1 0 0,3-6 0,-7-11 0,0-1 0,-9-21 0,3 5-22,-22-20-13,0 0-6,0 0 2,-7-19 0,-5-5 2</inkml:trace>
          <inkml:trace contextRef="#ctx0" brushRef="#br0" timeOffset="107232.1334">14961 3580 129,'0'0'37,"-13"20"2,13-20-5,19 6-22,-2-6-8,12 0-4,7-4 0,5 0 0,5 0 0,-3-3 0,1 3 0,-8-7-10,1 11-22,-17-2-5,-20 2-2,17 4 1,-17-4-1</inkml:trace>
          <inkml:trace contextRef="#ctx0" brushRef="#br0" timeOffset="107454.1461">14958 3732 102,'-10'26'37,"10"-26"2,26 17-2,-26-17-16,52 2-9,-20-6-5,9 2-7,0 0 0,-6-5 0,10 10-29,-12-6-5,-1 5-5,-6-2 1,-4 0-2</inkml:trace>
          <inkml:trace contextRef="#ctx0" brushRef="#br0" timeOffset="107979.1761">15727 3656 126,'0'0'39,"0"0"1,0 0 0,9 16-30,-9-16-10,39-5 0,-11 1 0,8 2 0,3-1 0,3 1 0,-1 0 0,-4 2 0,-3 2 0,-6 0 0,-6 1 0,-5-3 0,-1 8 0,-16-8-22,0 0-15,0 0-4,0 0 0,0 0 1</inkml:trace>
          <inkml:trace contextRef="#ctx0" brushRef="#br0" timeOffset="110197.303">15976 3903 94,'0'0'34,"-20"-9"1,20 9 0,0 0-16,0 0-4,35-6-3,-9 4-3,20 8-7,6-6-2,17 3 0,11-4 0,19 1 0,6-6 0,16-1 0,4-3 0,5-1 0,0 0 0,-6-2 0,-10 2 0,-16-2 0,-14 4 0,-21 1 0,-15 4 0,-22 1 0,-26 3 0,0 0 0,-3 22 0,-27-15-22,6 10-15,-10-4-4,-3 2 1,-4-2 0,-3 0 3</inkml:trace>
          <inkml:trace contextRef="#ctx0" brushRef="#br0" timeOffset="109689.2739">16846 3570 80,'2'23'34,"-2"-23"0,0 0 1,13 22-13,-13-22-5,0 0-3,0 0-3,0 0-3,0 0-8,0 0 0,0 0 0,13-17 0,-12-1 0,1-5 0,-2-10 0,2-6 0,2-8 0,0-3 0,-1-6 0,3 1 0,-2-1 0,-1 4 0,1 5 0,0 10 0,0 6 0,-3 6 0,-1 25 0,2-26 0,-2 26 0,0 0 0,0 0 0,0 0 0,0 0 0,-7 21 0,7-21 0,-10 22 0,10-22 0,-20 30 0,7-10 0,-6 3 0,-1 5 0,-6 1 0,0 7 0,-2-3 0,-3 0 0,3 3 0,2-8 0,3-2 0,3-10 0,7 1 0,13-17 0,-13 17 0,13-17 0,0 0 0,24 4 0,-5-4 0,5 0 0,4 1 0,7 1 0,4 0 0,7-2 0,1 2 0,-1-2 0,5 0 0,-5 0 0,-5 0 0,-4 4 0,-11-6 0,-2 9 0,-24-7-6,24-5-28,-24 5-4,0 0-3,0 0 1,-11-19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2:37.5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C5DCB1-CEB4-4E6D-BBC7-174EDF4D1C43}" emma:medium="tactile" emma:mode="ink">
          <msink:context xmlns:msink="http://schemas.microsoft.com/ink/2010/main" type="inkDrawing" rotatedBoundingBox="16535,8147 20839,8241 20838,8274 16534,8180" shapeName="Other"/>
        </emma:interpretation>
      </emma:emma>
    </inkml:annotationXML>
    <inkml:trace contextRef="#ctx0" brushRef="#br0">0-1 99,'0'0'30,"0"0"1,0 0-1,0 0-18,0 0-3,0 0-2,21 0-2,-21 0 0,27 2 1,-8 2 0,-19-4-1,32 1 0,-14-2 0,3 2-5,3-1 0,4 2 0,5-2 0,8 4 0,2-2 0,5 2 0,2-3 0,2 5 0,0-2 0,-1-1 0,-1 1 0,2-2 0,0-2 0,5 0 0,1-4 0,5 2 0,2-3 0,4 1 0,2 2 0,-1 0 0,-1 2 0,-2 0 0,-4 4 0,2 0 0,-4 0 0,1-1 0,-5 3 0,1-2 0,0-1 0,5-1 0,-4 0 0,3-2 0,1 2 0,0-2 0,2 0 0,2 2 0,2-2 0,-2 2 0,1-1 0,3 1 0,1 0 0,-1 0 0,0 0 0,-1-2 0,3 0 0,-3 0 0,-3 0 0,-4-2 0,-1 2 0,1-2 0,-4 2 0,5 0 0,-5 2 0,4 0 0,0 0 0,1 0 0,-1 1 0,-2 1 0,-1 0 0,-7-1 0,-1 3 0,-3-2 0,-5 1 0,1-3 0,-2 0 0,-4 0 0,-2-2 0,-4 0 0,-1 0 0,-4-2 0,-2 2 0,-8 0 0,1 0 0,-2 0 0,-1 0 0,-16 0 0,30 2 0,-30-2 0,24 0 0,-24 0 0,17 2 0,-17-2 0,0 0 0,0 0 0,0 0 0,0 0 0,0 0 0,0 0-2,0 0-37,-17-10-2,17 10-2,-26-11 1,26 11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2:38.8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2C8297-D7B4-42CE-AAD3-F12B473F31F6}" emma:medium="tactile" emma:mode="ink">
          <msink:context xmlns:msink="http://schemas.microsoft.com/ink/2010/main" type="inkDrawing" rotatedBoundingBox="16787,8374 21341,8483 21339,8563 16785,8455" shapeName="Other"/>
        </emma:interpretation>
      </emma:emma>
    </inkml:annotationXML>
    <inkml:trace contextRef="#ctx0" brushRef="#br0">0-2 78,'0'0'33,"0"0"-1,0 0 2,0 0-13,0 0-6,0 0-5,0 0-3,0 0-2,0 0 0,19 10-1,-19-10 0,18 3 0,-1-3-1,5 4-3,8-6 0,11 2 0,7-3 0,4 1 0,6-4 0,3 4 0,-1-1 0,5 1 0,-4 2 0,0 2 0,-3-2 0,0 3 0,-1-1 0,3 2 0,-3 0 0,3-3 0,-3 3 0,5-2 0,1 0 0,2 2 0,0-3 0,2 3 0,0-2 0,0 0 0,5 0 0,-1 0 0,-3-2 0,5 1 0,-1-1 0,3 2 0,-1-2 0,0 2 0,4-2 0,-1 2 0,3 0 0,-2 2 0,-4-3 0,2 3 0,0 2 0,-3-4 0,-6 1 0,0 1 0,-4 0 0,0-1 0,2-1 0,-4 0 0,3-2 0,2 2 0,3-2 0,0 2 0,2-2 0,-1 2 0,-5-2 0,4 0 0,-4 0 0,-2-2 0,-5 2 0,-2-2 0,-6 2 0,-2 0 0,-3 2 0,-6-2 0,-2 2 0,-2 2 0,-3-3 0,-1 3 0,3 0 0,-4 0 0,-3-1 0,5 1 0,-6-2 0,0 2 0,-4-3 0,-5 1 0,-17-2 0,24 0 0,-24 0 0,0 0 0,0 0 0,0 0 0,0 0 0,0 0 0,17 0 0,-17 0 0,17-7 0,-17 7-29,26-21-13,-2 6-2,9-1 1,12-1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2:40.96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02EBA6-A0B8-475F-BB09-6695B95AF34C}" emma:medium="tactile" emma:mode="ink">
          <msink:context xmlns:msink="http://schemas.microsoft.com/ink/2010/main" type="inkDrawing" rotatedBoundingBox="21530,8597 24726,8486 24775,9907 21579,10018" hotPoints="24665,8512 24711,9871 21586,9976 21540,8617" semanticType="enclosure" shapeName="Rectangle">
            <msink:sourceLink direction="with" ref="{8CBFD612-7111-4943-B54A-1BD2D62A4916}"/>
          </msink:context>
        </emma:interpretation>
      </emma:emma>
    </inkml:annotationXML>
    <inkml:trace contextRef="#ctx0" brushRef="#br0">-1 262 39,'0'0'26,"11"-20"4,-11 20 1,0 0-6,0 0-1,0 0-4,7-19-4,-7 19-3,0 0-2,-1 17-2,1-17-2,-6 30-3,4-4-4,8 9 0,-6 6 0,5 9 0,-3 6 0,4 3 0,-3 4 0,3 4 0,-6-3 0,2-1 0,-2-4 0,2-1 0,-4-4 0,0-4 0,0-4 0,0-5 0,2-4 0,-2-3 0,4-3 0,-2-1 0,2-4 0,2-5 0,-2 1 0,1-3 0,-3-19 0,8 29 0,-8-29 0,4 28 0,-4-28 0,1 22 0,-1-22 0,4 17 0,-4-17 0,0 0 0,0 0 0,8 17 0,-8-17 0,0 0 0,0 0 0,18-4 0,-18 4 0,0 0 0,26-11 0,-26 11 0,26-13 0,-26 13 0,32-11 0,-12 3 0,10 5 0,2-5 0,5 6 0,9-3 0,10 3 0,9 0 0,13 0 0,6 2 0,5-2 0,8 4 0,1-2 0,4 4 0,2-2 0,-1 2 0,-5-3 0,-3 5 0,-2-2 0,-2-1 0,-2 1 0,-2 0 0,4-2 0,-3 0 0,-1-1 0,6 1 0,-2-2 0,2 0 0,-4-2 0,-3 2 0,-10-3 0,-2-1 0,-5-2 0,-8 1 0,-5 1 0,-6 0 0,2 1 0,-3-1 0,-5 2 0,3 0 0,-3 2 0,-7 0 0,-3-2 0,-8 2 0,-8-1 0,-18 1 0,17-6 0,-17 6 0,0 0 0,-11-24 0,2 7 0,5-5 0,-7-6 0,2-7 0,-1-6 0,-3-8 0,4-3 0,-4-7 0,2-4 0,-6-2 0,8-2 0,-1-4 0,3-1 0,1-3 0,6-1 0,-1 4 0,4 1 0,3 2 0,-2 8 0,1 5 0,1 12 0,-1 6 0,-5 9 0,0 6 0,0 7 0,0 16 0,0-24 0,0 24 0,0 0 0,0-19 0,0 19 0,0 0 0,0 0 0,0 0 0,0 0 0,0 0 0,0 0 0,-7-17 0,7 17 0,0 0 0,0 0 0,-17-2 0,17 2 0,-22 0 0,1 2 0,-6-2 0,-12 4 0,-14 0 0,-10-1 0,-11 3 0,-13 0 0,-8-3 0,-9 1 0,-8 0 0,-1-1 0,-2-3 0,-4 2 0,-2-2 0,-2-2 0,3 2 0,-1 0 0,0 0 0,2 0 0,2 0 0,-2 0 0,6 2 0,-1 0 0,-1 0 0,5 0 0,4 2 0,4-1 0,9 1 0,13 0 0,14-2 0,14-2 0,14 0 0,12 0 0,26 0 0,0 0 0,-20 0-3,20 0-35,18 5-4,-18-5-3,0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1:25.2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BFD612-7111-4943-B54A-1BD2D62A4916}" emma:medium="tactile" emma:mode="ink">
          <msink:context xmlns:msink="http://schemas.microsoft.com/ink/2010/main" type="writingRegion" rotatedBoundingBox="20098,11523 22754,7991 24279,9138 21624,12670">
            <msink:destinationLink direction="with" ref="{CF02EBA6-A0B8-475F-BB09-6695B95AF34C}"/>
          </msink:context>
        </emma:interpretation>
      </emma:emma>
    </inkml:annotationXML>
    <inkml:traceGroup>
      <inkml:annotationXML>
        <emma:emma xmlns:emma="http://www.w3.org/2003/04/emma" version="1.0">
          <emma:interpretation id="{E0085D42-4A5D-4129-8186-9D36DE215F48}" emma:medium="tactile" emma:mode="ink">
            <msink:context xmlns:msink="http://schemas.microsoft.com/ink/2010/main" type="paragraph" rotatedBoundingBox="20098,11523 22754,7991 24279,9138 21624,12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F19EC-3F45-435F-B608-CCCE2F3F8CB4}" emma:medium="tactile" emma:mode="ink">
              <msink:context xmlns:msink="http://schemas.microsoft.com/ink/2010/main" type="line" rotatedBoundingBox="20098,11523 22754,7991 24279,9138 21624,12670"/>
            </emma:interpretation>
          </emma:emma>
        </inkml:annotationXML>
        <inkml:traceGroup>
          <inkml:annotationXML>
            <emma:emma xmlns:emma="http://www.w3.org/2003/04/emma" version="1.0">
              <emma:interpretation id="{01E53EC2-59D7-439E-BF42-3BD8FAF9D280}" emma:medium="tactile" emma:mode="ink">
                <msink:context xmlns:msink="http://schemas.microsoft.com/ink/2010/main" type="inkWord" rotatedBoundingBox="20098,11523 22754,7991 24279,9138 21624,12670"/>
              </emma:interpretation>
              <emma:one-of disjunction-type="recognition" id="oneOf0">
                <emma:interpretation id="interp0" emma:lang="en-US" emma:confidence="0">
                  <emma:literal>is)</emma:literal>
                </emma:interpretation>
                <emma:interpretation id="interp1" emma:lang="en-US" emma:confidence="0">
                  <emma:literal>v "0:18)</emma:literal>
                </emma:interpretation>
                <emma:interpretation id="interp2" emma:lang="en-US" emma:confidence="0">
                  <emma:literal>v "0:18,</emma:literal>
                </emma:interpretation>
                <emma:interpretation id="interp3" emma:lang="en-US" emma:confidence="0">
                  <emma:literal>Isis,</emma:literal>
                </emma:interpretation>
                <emma:interpretation id="interp4" emma:lang="en-US" emma:confidence="0">
                  <emma:literal>v "0:18</emma:literal>
                </emma:interpretation>
              </emma:one-of>
            </emma:emma>
          </inkml:annotationXML>
          <inkml:trace contextRef="#ctx0" brushRef="#br0">1667-1960 97,'0'0'36,"-9"-17"2,9 17 0,0 0-18,0 0-7,-22 0-4,5 11-5,4 11-4,-4 3 0,0 8 0,-1 4 0,5 0 0,4 1 0,7-3 0,4-7 0,7-6 0,8-7 0,5-8 0,6-8 0,1-7 0,3-7 0,-2-3 0,-2-7 0,-4-2 0,-9-1 0,-6-2 0,-7 0 0,-8 4 0,-7 4 0,-7 3 0,-10 10 0,-5 7 0,-4 6 0,0 9 0,0 7 0,2 6 0,5 6 0,8 3 0,9 1 0,7-1 0,10-2 0,8-3 0,6-4 0,9-7 0,4-6 0,5-10 0,-1-4 0,2-9 0,-1-5 0,-6-7 0,-2-4 0,-11-7 0,-8-3 0,-7 1 0,-7-2 0,-8 3 0,-8 5 0,-1 5 0,-5 9 0,-1 9 0,-2 10 0,4 7 0,2 8 0,6 5 0,5 4 0,6 1 0,5 1 0,8-6 0,5-2 0,6-3 0,5-6 0,8-9 0,2-6 0,2-6 0,-1-6 0,-3-7 0,-4-1 0,-7-2 0,-8-4 0,-11 0 0,-9 4 0,-6 3 0,-7 7 0,-4 6 0,1 6 0,1 8 0,0 9 0,7 5 0,4 6 0,6 0 0,9 0 0,4 0 0,7-7 0,9-4 0,1-6 0,3-5 0,-2-6 0,0-4 0,-3-3 0,-19 9 0,24-22 0,-24 22 0,-4-21 0,4 21 0,-18-11 0,18 11 0,-23-4 0,23 4 0,-22 6 0,22-6 0,0 0 0,-18 15 0,18-15 0,0 0-18,5 26-20,-5-26-4,0 0 0,-2 22 0</inkml:trace>
          <inkml:trace contextRef="#ctx0" brushRef="#br0" timeOffset="62939.5999">1013-2783 71,'19'-21'31,"-19"21"1,0 0 0,5-17-4,-5 17-12,0 0-4,-24 21-3,2-10-1,3 15-1,-11 0-1,4 13-3,-5 4-3,1 11 0,2 3 0,6 5 0,1 1 0,10 0 0,8-5 0,10-5 0,10-6 0,7-16 0,17 1-13,-4-15-22,4-8-4,0-5 1,-4-6 0</inkml:trace>
          <inkml:trace contextRef="#ctx0" brushRef="#br0" timeOffset="63306.6209">1299-2730 119,'0'0'35,"0"0"2,0 0-2,0 0-21,10 36-4,-14-8-5,4 9-5,-4 2 0,4 11 0,-4 0 0,4-2 0,-1-3 0,1-8 0,1-3 0,1-10 0,4 0 0,-6-24-13,0 0-22,0 0-2,0 0-1,17 7 1</inkml:trace>
          <inkml:trace contextRef="#ctx0" brushRef="#br0" timeOffset="63569.636">1727-2462 118,'0'0'34,"0"0"2,-2 28-2,2-28-22,-8 33-4,3-14-4,-3 5-2,-5 0-1,-7-1-2,-1 3-3,-6-13-5,6 1-18,1-4-8,-1-7-1,21-3 2,-22-7-1</inkml:trace>
          <inkml:trace contextRef="#ctx0" brushRef="#br0" timeOffset="63933.6568">2104-2802 121,'0'0'36,"4"17"3,-1 5-1,-10 0-20,14 17-15,-9-2-3,6 10 0,-4-3 0,2 5 0,-2-3 0,0-5 0,0-4 0,0-7 0,4-6 0,-4-24 0,7 30 0,-7-30-28,0 0-10,8-19-2,-8 19 2,5-29-2</inkml:trace>
          <inkml:trace contextRef="#ctx0" brushRef="#br0" timeOffset="64561.6927">2717-2668 123,'0'0'33,"0"-23"1,-2 7-3,4-3-24,-7-3-4,-7 0-4,-2 1-1,-7 2 0,-7 6 0,-3 6 1,-7 5 0,1 6 1,-2 5 1,10 6 1,1 0 0,9 5 1,4 1-1,10 3 2,5 0-1,9 2 1,2-2 0,10 4 1,1-2-2,4 2-3,0-2 0,5 2 0,-6-2 0,-5 4 0,-3-4 0,-6 2 0,-7-2 0,-4 0 0,-10-4 0,-10-2 0,-2-1 0,-3-10 0,1-3 0,-4-6 0,4-6 0,2-5 0,7-6 0,6-7 0,7 0 0,6-4 0,3 0 0,8 0 0,4-1 0,1 3 0,0 0 0,5 3 0,-3-1 0,4 2 0,-7 3 0,1 1 0,-3 5 0,-17 13 0,26-15 0,-26 15-16,0 0-16,0 0-5,0 0 0,0 0 1,0 0-1</inkml:trace>
          <inkml:trace contextRef="#ctx0" brushRef="#br0" timeOffset="64885.7112">2838-2843 121,'7'-24'37,"-7"24"2,17-9 0,-17 9-20,26 9-19,-13 9 0,4 12 0,0 6 0,1 6 0,-3 7 0,0 3 0,-4 0 0,-4 2 0,1-2 0,-6-2 0,-6-4 0,-3-5 0,-3-4 0,-3-5 0,-2-4 0,-3-12 0,3 5 0,-11-12-20,26-9-19,-35 21-1,35-21 1,-30 13-1</inkml:trace>
          <inkml:trace contextRef="#ctx0" brushRef="#br0" timeOffset="-1284.0734">283 569 98,'-8'17'36,"8"-17"3,0 0-2,0 0-17,0 0-8,-15-26-4,4 5-3,2-1-5,-10-12 0,1-1 0,-6-8 0,-1-5 0,1-4 0,0-2 0,2 2 0,3 4 0,1 5 0,5 8 0,2 7 0,1 6 0,10 22 0,-13-23 0,13 23 0,0 0 0,0 0 0,0 21 0,10-1 0,-3 6 0,2 6 0,2 9 0,4 3 0,-2 6 0,2 3 0,-2-1 0,-2-2 0,2 0 0,-2-6 0,1-4 0,-5-7 0,2-5 0,-1-8 0,-8-20 0,18 23 0,-18-23 0,26-6 0,-9-5 0,5-8 0,1-5 0,5-4 0,5-3 0,2-3 0,1 1 0,1 3 0,0 4 0,-2 4 0,-3 5 0,-4 6 0,-6 3 0,0 5 0,-7-14 0,9 10-18,-12-10-21,4-6-4,-1-10 1,4-10-2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39:01.48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59061A4-BFAD-4A33-BE07-4289D781D152}" emma:medium="tactile" emma:mode="ink">
          <msink:context xmlns:msink="http://schemas.microsoft.com/ink/2010/main" type="inkDrawing" rotatedBoundingBox="7793,12818 19603,12684 19605,12845 7795,12979" shapeName="Other"/>
        </emma:interpretation>
      </emma:emma>
    </inkml:annotationXML>
    <inkml:trace contextRef="#ctx0" brushRef="#br0">0 204 39,'0'0'21,"43"0"1,-22-7 1,12 7-8,-1 0-3,7 2-2,9 0-4,6 0 0,11 1 0,13-3-1,15 4 1,11-4-1,17 0-1,9-4-1,15-1 0,13-3-1,11-3 0,7 0-1,10-4-1,7-2 1,8 1-1,5-3 1,8 4-1,2 0 1,3 2-1,2 0 1,4 2-1,-4 2 0,0 1 1,-3 1-1,-1 3 1,-9 2 0,-1 4 0,-7 2 1,-5 3-1,-1 1 1,-1 1 0,-4 0 1,-1 1-2,2-7 1,1-1 0,2-4-1,4-1 1,0-5-1,4-1 0,-2-2 1,5 0-1,-1 0 0,-2 3 0,-3 1-1,-6 3 1,-1 4-1,-7 2 1,-2 2 0,-5 3 0,-6 2 1,-4 2 0,-5-1-1,3 1 1,-1-2 0,-1 2 0,-3-3-1,4-1-1,-3-1 1,5-3-1,-3-1 0,-5 0 0,-5-2 0,-9 0 0,-12-2 0,-11 0 0,-17 1-2,-20-3-1,-15 4-3,-23-8-2,-11 10-11,-18-5-12,-17 3-3,0 0 2,-28-19-2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3:35.6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 0 127,'0'0'38,"5"25"2,-7-3-2,8 15-26,-8-2-12,6 10 0,-4 0 0,3-1 0,1-1 0,-2-8 0,4-3 0,-5-8 0,7-4 0,-8-20-5,0 0-27,0 0-6,0 0-2,0 0 1,17-29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3:36.1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210 88 79,'0'0'36,"17"-17"0,-17 17 1,9-24-10,-9 24-11,8-20-5,-8 20-3,-6-19-3,6 19-5,-28-9 0,8 9 0,-6 2 0,-2 5 0,0 2 0,2 6 0,2 2 0,4 3 0,3 3 0,6 3 0,5 0 0,2 3 0,4 1 0,4 0 0,3 0 0,5-1 0,4-3 0,5 2 0,3-11 0,6-4 0,3-6 0,1-5 0,1-5 0,-2-7 0,-5-3 0,-4-7 0,-1-1 0,-8 1 0,-8-1 0,-5 1 0,-2 20 0,-22-28 0,1 19 0,-3 7 0,-6 6 0,-3 3 0,1 6 0,-1 4 0,7 3 0,3 4 0,7 1 0,5 1 0,7 5 0,-4-10-27,14 5-9,0-8-3,-6-18 0,18 23-1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3:18.1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06AC2C-B025-40C1-9632-F4A730991AD1}" emma:medium="tactile" emma:mode="ink">
          <msink:context xmlns:msink="http://schemas.microsoft.com/ink/2010/main" type="writingRegion" rotatedBoundingBox="17633,18090 25270,16534 25651,18402 18014,19959"/>
        </emma:interpretation>
      </emma:emma>
    </inkml:annotationXML>
    <inkml:traceGroup>
      <inkml:annotationXML>
        <emma:emma xmlns:emma="http://www.w3.org/2003/04/emma" version="1.0">
          <emma:interpretation id="{65BCC27B-DCC0-4D70-93BB-93C0837C7D09}" emma:medium="tactile" emma:mode="ink">
            <msink:context xmlns:msink="http://schemas.microsoft.com/ink/2010/main" type="paragraph" rotatedBoundingBox="17633,18090 25270,16534 25651,18402 18014,19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4D86A9-E0CF-4F54-8E13-440C48549014}" emma:medium="tactile" emma:mode="ink">
              <msink:context xmlns:msink="http://schemas.microsoft.com/ink/2010/main" type="line" rotatedBoundingBox="17633,18090 25270,16534 25533,17822 17896,19378"/>
            </emma:interpretation>
          </emma:emma>
        </inkml:annotationXML>
        <inkml:traceGroup>
          <inkml:annotationXML>
            <emma:emma xmlns:emma="http://www.w3.org/2003/04/emma" version="1.0">
              <emma:interpretation id="{4E067C02-5734-407B-B7C9-96DD0DD0EF46}" emma:medium="tactile" emma:mode="ink">
                <msink:context xmlns:msink="http://schemas.microsoft.com/ink/2010/main" type="inkWord" rotatedBoundingBox="17666,18249 20585,17654 20815,18783 17896,19378"/>
              </emma:interpretation>
            </emma:emma>
          </inkml:annotationXML>
          <inkml:trace contextRef="#ctx0" brushRef="#br0">15935 4280 80,'0'0'34,"-20"4"-1,20-4 2,0 0-12,3-19-10,14 12-2,-4-10-3,11 6-1,-1-4-1,8 4-1,-3 0-5,9 5 0,-3 3 0,-1 8 0,-5 4 0,-2 8 0,-6 4 0,-3 5 0,-7 3 0,-12 7 0,-4 4 0,-9 3 0,-11 0 0,-5 0 0,-5-1 0,-3-4 0,-2-7 0,2-3 0,2-11 0,6-8 0,5-7 0,7-9 0,19 7 0,-13-28 0,13 9 0,6 0 0,5-3 0,5 0 0,3 1 0,7 3 0,-2 3 0,2 4 0,2 0 0,2 11 0,-4 5 0,2 8 0,-6 4 0,-2 5 0,-1 6 0,-4 4 0,0-2 0,-6-1 0,-2-3 0,-3-3 0,-2-3 0,-2-20 0,6 26-5,-6-26-29,0 0-5,-2-20-1,6 3 0,1-7 1</inkml:trace>
          <inkml:trace contextRef="#ctx0" brushRef="#br0" timeOffset="332.019">16753 4154 119,'4'-17'37,"-4"17"2,0 0-2,-19 4-23,-5 3-5,1 14-9,-10 1 0,3 13 0,-7 1 0,6 12 0,-3 2 0,6 6 0,8-2 0,7-2 0,7-4 0,6-3 0,9-1 0,3-14 0,17 5-6,-10-20-29,11 0-6,-4-11 0,2-4 1,-4-6 0</inkml:trace>
          <inkml:trace contextRef="#ctx0" brushRef="#br0" timeOffset="641.0367">16762 4535 114,'0'0'39,"0"0"0,0 0-2,0 0-15,0 0-18,0 0-4,26 9 0,-7-9 0,7 0 0,2 0 0,-2-15-3,9 13-31,-3-11-3,1 4-3,-3-6 2,-4 4-2</inkml:trace>
          <inkml:trace contextRef="#ctx0" brushRef="#br0" timeOffset="1359.0777">17188 4390 79,'0'0'35,"-17"-21"-1,17 21 3,-6-28-8,6 28-15,10-24-4,-10 24-3,24-29-1,-6 16-2,-1-4-4,5 2 0,1-2 0,3 2 0,-2 2 0,2 2 0,-2 4 0,-2 5 0,1 6 0,-5 7 0,-18-11 0,28 37 0,-22-9 0,-6 3 0,-10 5 0,-1 6 0,-7-1 0,-6 2 0,-2-2 0,-4 0 0,2-6 0,0-1 0,0-6 0,2-8 0,4 0 0,1-5 0,5-2 0,16-13 0,-21 17 0,21-17 0,0 0 0,0 17 0,0-17 0,21 5 0,-3-5 0,3 2 0,3-4 0,4 2 0,0-2 0,1 1 0,3-3 0,-6 0 0,0 2 0,-6-3 0,3 10 0,-23-5-18,18-9-20,-18 9-3,0 0 0,17-30 0</inkml:trace>
          <inkml:trace contextRef="#ctx0" brushRef="#br0" timeOffset="1710.0978">17762 4156 98,'0'0'37,"15"-26"3,-15 26-1,20 3-12,-20-3-13,21 23-14,-14 3 0,2 9 0,-3 8 0,0 11 0,-3 3 0,-1 5 0,-4-3 0,-3 0 0,-3-1 0,-5-2 0,-9-8 0,-4-5 0,-6-10 0,-1-5 0,1-5 0,-3-20 0,13 1-33,-2-15-4,24 11-4,-17-41 3,21 11-2</inkml:trace>
          <inkml:trace contextRef="#ctx0" brushRef="#br0" timeOffset="2351.1345">18070 3936 96,'-24'15'37,"24"-15"2,0 0-1,0 0-10,28 10-14,-7-9-11,5 1-3,1 0 0,7-2 0,-1 2 0,3-4 0,-3 2 0,-5 0 0,0 0 0,-4-4 0,4 6 0,-28-2-32,28-7-6,-28 7-2,0 0 1,0 0-1</inkml:trace>
          <inkml:trace contextRef="#ctx0" brushRef="#br0" timeOffset="2104.1204">18063 3804 126,'0'0'39,"0"0"1,0 0-5,0 0-20,0 0-15,0 0 0,24-1 0,-7 2 0,1-1 0,5 0 0,5-1 0,1-1 0,3 0 0,-4-2 0,0 6 0,-10-9 0,8 14-17,-26-7-16,17-4-6,-17 4 1,0 0 0,-22 11 1</inkml:trace>
          <inkml:trace contextRef="#ctx0" brushRef="#br0" timeOffset="3070.1756">18656 3483 88,'2'-19'35,"-2"19"0,0 0 3,0 0-14,0 0-7,24 13-4,-24-13-8,18 30-5,-8-8 0,1 14 0,-2 5 0,0 12 0,-5 9 0,-2 3 0,0 2 0,-4 1 0,-2-1 0,2-5 0,-3-8 0,5-12 0,4-10 0,-6-8 0,2-24 0,5 19 0,-5-19 0,0 0 0,23-10-8,-23 10-30,-2-18-4,2 18 0,0-21 0,0 21 1</inkml:trace>
        </inkml:traceGroup>
        <inkml:traceGroup>
          <inkml:annotationXML>
            <emma:emma xmlns:emma="http://www.w3.org/2003/04/emma" version="1.0">
              <emma:interpretation id="{C68F656B-2A61-497D-A17D-B4972C23BC6C}" emma:medium="tactile" emma:mode="ink">
                <msink:context xmlns:msink="http://schemas.microsoft.com/ink/2010/main" type="inkWord" rotatedBoundingBox="21181,17367 25270,16534 25508,17700 21419,18533"/>
              </emma:interpretation>
              <emma:one-of disjunction-type="recognition" id="oneOf0">
                <emma:interpretation id="interp0" emma:lang="en-US" emma:confidence="0">
                  <emma:literal>y=-2(1)2.4+16</emma:literal>
                </emma:interpretation>
                <emma:interpretation id="interp1" emma:lang="en-US" emma:confidence="0">
                  <emma:literal>y=-261)24+16</emma:literal>
                </emma:interpretation>
                <emma:interpretation id="interp2" emma:lang="en-US" emma:confidence="0">
                  <emma:literal>y=-201)2.4+16</emma:literal>
                </emma:interpretation>
                <emma:interpretation id="interp3" emma:lang="en-US" emma:confidence="0">
                  <emma:literal>y=-261)2.4+16</emma:literal>
                </emma:interpretation>
                <emma:interpretation id="interp4" emma:lang="en-US" emma:confidence="0">
                  <emma:literal>y=-261)2_4+16</emma:literal>
                </emma:interpretation>
              </emma:one-of>
            </emma:emma>
          </inkml:annotationXML>
          <inkml:trace contextRef="#ctx0" brushRef="#br0" timeOffset="5864.3354">19540 3173 111,'0'0'35,"4"-25"1,-4 25-2,0 0-17,13-22-6,-13 22-2,11 19-7,-5 5-2,-6 6 0,-2 12 0,-2 5 0,1 3 0,-3 2 0,2-4 0,6-7 0,2-9 0,7-10 0,6-13 0,3-12 0,8-8 0,2-16 0,-1-6 0,1-6 0,-2-4 0,-2-5 0,-4 0 0,-1-1 0,-10 3 0,-2 7 0,-1 4 0,-3 7 0,-3 7 0,-2 21 0,0-18 0,0 18 0,-4 18 0,1 6 0,-1 10 0,-2 9 0,3 10 0,-3 11 0,4 8 0,0 6 0,2 2 0,-1 2 0,1 0 0,0-2 0,-2-6 0,-2-7 0,-3-8 0,-8-10 0,-6-9 0,-5-8 0,-5-10 0,-7-9 0,-2-11 0,-1-9 0,-2-12 0,11-3 0,-1-13 0,14 3 0,1-16-19,16 9-15,2-2-4,9 5 0,8 5 1,5-1 0</inkml:trace>
          <inkml:trace contextRef="#ctx0" brushRef="#br0" timeOffset="6414.3669">20040 3319 110,'-20'15'37,"20"-15"2,0 0-1,0 0-16,35 13-13,-11-13-9,10 2 0,3 2 0,-2-6 0,12 9-29,-12-3-7,-2 2-2,-3-3 0,-2-3-1</inkml:trace>
          <inkml:trace contextRef="#ctx0" brushRef="#br0" timeOffset="6218.3557">20081 3176 123,'0'0'38,"0"0"2,0 0-1,0 0-24,0 0-15,34 10 0,-8-10 0,1 0 0,7 0 0,1-2 0,1 4 0,-5-4 0,1 9 0,-32-7-22,22 8-13,-22-8-5,-4 20 3,4-20-2</inkml:trace>
          <inkml:trace contextRef="#ctx0" brushRef="#br0" timeOffset="6865.3927">20520 3199 92,'0'0'35,"0"0"0,0 0 2,-6 20-14,6-20-8,0 0-5,24 6-2,-5-1-8,-1-5 0,5 4 0,3-2 0,5 0 0,5-1 0,-7-8-2,10 7-30,-13-6-5,-1 3-2,-25 3 0,24-11 0</inkml:trace>
          <inkml:trace contextRef="#ctx0" brushRef="#br0" timeOffset="7530.4307">20791 3106 97,'-22'-6'32,"22"6"1,0 0 2,-10-28-19,27 23-4,-9-12-1,12 8-2,-5-10-1,9 6-6,-3-6-2,10 3 0,-3 1 0,5 4 0,1 1 0,1 3 0,-3 7 0,-1 9 0,-8 6 0,-7 9 0,-8 8 0,-6 3 0,-8 6 0,-7 6 0,-5 3 0,-7-2 0,-1 0 0,-3-3 0,1-4 0,-2-6 0,0-3 0,4-3 0,4-4 0,3-5 0,19-20 0,-22 24 0,22-24 0,0 0 0,0 0 0,0 0 0,17 11 0,-17-11 0,31-9 0,-12 5 0,3-1 0,4 1 0,0 2 0,2-2 0,0 3 0,-4-3 0,4 4 0,-28 0 0,39-13-31,-39 13-8,21-13-2,-21 13 1,7-22 0</inkml:trace>
          <inkml:trace contextRef="#ctx0" brushRef="#br0" timeOffset="7860.4496">21482 2927 111,'2'-20'36,"-2"20"1,0 0 0,-24-6-20,11 25-6,-13 1-5,2 16-6,-10 6 0,3 12 0,-4 4 0,8 9 0,1 0 0,12-4 0,8-4 0,4-7 0,13-2 0,0-20-2,17 2-33,-3-19-5,6-4-1,-3-11 2,2-7 0</inkml:trace>
          <inkml:trace contextRef="#ctx0" brushRef="#br0" timeOffset="8151.4662">21594 3022 127,'0'0'39,"5"20"1,-1 10 0,-11 0-31,10 16-9,-4 5 0,2 8 0,-2-1 0,1-1 0,0-3 0,1-7 0,1-8 0,0-11 0,2-4 0,-4-24-4,0 0-32,0 0-2,7-21-3,-7-9 2,8-3 0</inkml:trace>
          <inkml:trace contextRef="#ctx0" brushRef="#br0" timeOffset="8444.483">21787 2998 86,'4'-30'35,"-4"30"0,18-13 3,-18 13-9,34 11-13,-34-11-4,35 41-8,-22-11-4,4 11 0,-8 5 0,-1 4 0,-7 4 0,1 0 0,-5 2 0,-7-4 0,-1 2 0,-6-8 0,-1-3 0,-6-9 0,5-1-2,-11-24-22,12 2-11,-3-12-4,21 1 1,-20-26 0</inkml:trace>
          <inkml:trace contextRef="#ctx0" brushRef="#br0" timeOffset="8951.512">22058 2961 86,'-3'-21'32,"3"21"1,0-18 3,-2-1-15,2 19-6,15-24-3,-15 24-3,22-24-1,-5 16-5,-17 8-3,29-13 0,-29 13 0,34 2 0,-34-2 0,28 21 0,-28-21 0,15 35 0,-17-11 0,-4 2 0,-3 0 0,-8 2 0,0-4 0,-1 0 0,-4 0 0,5-5 0,2-2 0,15-17 0,-20 24 0,20-24 0,0 0 0,0 0 0,0 0 0,20 6 0,-20-6 0,30-10 0,-12 8 0,1-1 0,1 5 0,1-4 0,-1 9 0,-20-7-19,34 0-16,-34 0-5,31-2 2,-31 2-2,24-15 2</inkml:trace>
          <inkml:trace contextRef="#ctx0" brushRef="#br0" timeOffset="9602.5492">22213 3368 128,'0'0'37,"0"0"0,16-2-1,-16 2-26,38-2-8,-11 6-6,1-12-10,9 12-19,-3-2-4,-1 0 1,-3-2-1</inkml:trace>
          <inkml:trace contextRef="#ctx0" brushRef="#br0" timeOffset="9434.5396">22397 3215 116,'0'0'37,"0"0"1,0 0 0,-19 8-21,19 18-8,-9 0-9,3 11 0,-1-2 0,5 1 0,-2-3 0,2-5 0,6-2 0,-4-26 0,2 30-19,-2-30-16,0 0-4,0 0 0,0 0 1</inkml:trace>
          <inkml:trace contextRef="#ctx0" brushRef="#br0" timeOffset="10196.5832">22768 3594 95,'0'0'35,"0"0"1,0 0 1,0 0-13,-13-20-12,10 3-3,4 1-2,-2-14-7,4-2 0,-3-11 0,4-3 0,-2-8 0,3-4 0,-1-5 0,0 2 0,0 7 0,-3 4 0,-1 11 0,2 7 0,-2 8 0,0 24 0,-2-20 0,2 20 0,0 0 0,-14 24 0,6-7 0,-3 1 0,0 6 0,-4 4 0,-2-2 0,2 0 0,-5 2 0,0-2 0,-3 0 0,-1-2 0,0-1 0,2-3 0,1-1 0,4-3 0,17-16 0,-20 25 0,20-25 0,0 0 0,13 20 0,-13-20 0,35 2 0,-12-2 0,3-2 0,2-2 0,1-1 0,1-3 0,3 8 0,-14-7-29,5 7-6,-5-2-5,-3 4 2,-16-2-1</inkml:trace>
          <inkml:trace contextRef="#ctx0" brushRef="#br0" timeOffset="11018.6302">23017 3312 108,'-16'-2'33,"16"2"2,0 0-1,20 8-21,-20-8-7,28-2-5,-6 4-6,-5-6-10,7 2-17,-3 2-3,-3-4 1,1 1-1</inkml:trace>
          <inkml:trace contextRef="#ctx0" brushRef="#br0" timeOffset="10829.6194">23114 3152 97,'0'0'31,"0"0"3,0 0 1,0 0-19,0 0-3,2 26-1,-2-26-2,2 19-3,-2-19-7,2 29 0,-2-10 0,0 5 0,1 0 0,1 4 0,0-5 0,0 1 0,-2-6 0,0-18 0,7 26 0,-7-26-23,0 0-12,0 0-4,0 0 1,-14-18-1</inkml:trace>
          <inkml:trace contextRef="#ctx0" brushRef="#br0" timeOffset="11291.6458">23311 3007 119,'-11'21'36,"9"5"2,-5 0-4,7 22-20,-10-3-4,7 10-6,-5-1-4,6 0 0,-1-4 0,-1-7 0,6-6 0,-4-11 0,7-2-4,-5-24-25,0 0-8,0 0-1,0 0 0,19-31 0</inkml:trace>
          <inkml:trace contextRef="#ctx0" brushRef="#br0" timeOffset="11746.6719">23461 3135 81,'6'-29'34,"-6"29"-1,4-23 2,-4 23-7,0 0-18,-17-15-2,17 15-2,-22 21-2,7-1 1,-6 3-2,3 5 1,-3 3 0,8 3-4,0-1 0,8 0 0,3-3 0,8 0 0,3-4 0,6-6 0,5-5 0,4-2 0,2-9 0,0-4 0,0-6 0,0-5 0,-1-2 0,-3-3 0,-5 1 0,-6-4 0,-11 19 0,9-26 0,-9 26 0,-20-13 0,-1 11 0,-1 8 0,-4 3 0,-4 6 0,4 7 0,-2 1 0,4 3 0,5 1 0,8 1 0,0-5-6,15 4-24,-6-10-5,2-17-3,13 23 1,-13-23-2</inkml:trace>
        </inkml:traceGroup>
      </inkml:traceGroup>
      <inkml:traceGroup>
        <inkml:annotationXML>
          <emma:emma xmlns:emma="http://www.w3.org/2003/04/emma" version="1.0">
            <emma:interpretation id="{ED7AAA6A-BA22-41F9-BEFF-CB7A6BF8C401}" emma:medium="tactile" emma:mode="ink">
              <msink:context xmlns:msink="http://schemas.microsoft.com/ink/2010/main" type="line" rotatedBoundingBox="21582,18028 24754,18036 24751,18823 21580,18815"/>
            </emma:interpretation>
          </emma:emma>
        </inkml:annotationXML>
        <inkml:traceGroup>
          <inkml:annotationXML>
            <emma:emma xmlns:emma="http://www.w3.org/2003/04/emma" version="1.0">
              <emma:interpretation id="{CA8F03B4-82F1-4EF9-992A-9215A9ED8F14}" emma:medium="tactile" emma:mode="ink">
                <msink:context xmlns:msink="http://schemas.microsoft.com/ink/2010/main" type="inkWord" rotatedBoundingBox="21582,18028 24754,18036 24751,18823 21580,18815"/>
              </emma:interpretation>
            </emma:emma>
          </inkml:annotationXML>
          <inkml:trace contextRef="#ctx0" brushRef="#br0" timeOffset="14032.8026">19788 3966 94,'0'0'33,"0"0"1,1-17 1,-1 17-18,0 0-5,10 21-3,-7 3-3,-1 2-2,2 7-1,-2 3-1,2-1 0,-4-3-1,3-3-1,3-6 0,-6-23 0,17 20-1,-17-20 1,31-9-1,-12-8 0,1-3 1,2-10-1,3-4 0,-3-5 1,-2-1 0,1-7-1,-6 4 1,-2 4 0,-4 6 0,-2 5 0,-3 9 0,-4 19 0,0 0 0,-2 25 1,0 6-1,1 12 1,-1 9-1,0 7 1,0 3 0,0 1 0,0-2 0,-1 6 2,-1-7-3,-2-5 0,-5-4 0,-4-5 0,-3-7 0,-5-6 0,-3-8 0,-3-14-2,-7-7 1,1-12 1,2-3-2,-1-13 1,6-2-4,0-8-1,15 10-9,-3-7-16,19 5-5,8 3 0,8 1 1,9 5-1</inkml:trace>
          <inkml:trace contextRef="#ctx0" brushRef="#br0" timeOffset="14526.8309">20230 4195 103,'0'0'35,"-4"22"3,4-22-2,32 15-16,-10-19-9,15 2-5,2-1-3,2-3-4,2 6-9,-10-7-20,4 7-6,-11-2-2,-3 2 1,-7-2-2</inkml:trace>
          <inkml:trace contextRef="#ctx0" brushRef="#br0" timeOffset="14290.8174">20263 4087 117,'0'0'37,"0"0"1,0 0-2,0 0-24,19-6-4,5 8-3,2-4-3,6-1-2,3 3-5,-5-13-7,9 9-20,-11-4-4,-6 7-2,-22 1 1,18 0-1</inkml:trace>
          <inkml:trace contextRef="#ctx0" brushRef="#br0" timeOffset="14888.8516">20837 4156 114,'0'0'36,"-24"5"1,24-5-1,0 0-23,0 0-6,19 0-3,3 0-2,4 2-3,4-4-2,5 8-8,-5-10-21,5 0-4,-1-1-1,-1-5 1,-1-1-1</inkml:trace>
          <inkml:trace contextRef="#ctx0" brushRef="#br0" timeOffset="15466.8847">21308 4096 110,'-17'6'35,"17"-6"1,0 0-3,0 0-19,4-21-5,-4 21-3,16-26-3,-1 8-1,6 1 0,-1 2-1,6 2 1,-2 0 0,4 4-2,-2 5 0,-2 4 0,-3 8 0,-4 5 0,-17-13 0,24 35 0,-19-11 0,-3 4 0,-4 2 0,-5 1 0,-8 3 0,-5-1 0,-7 1 0,-4-3 0,-3 3 0,-1-3 0,0 1 0,1-1 0,3-1 0,5-6 0,5-1 0,8-7 0,13-16 0,-13 23 0,13-23 0,0 0 0,24-6 0,-7 4 0,2-5 0,5 7 0,2-8 0,4 6 0,-1 2 0,-1-1 0,-2 6 0,-2-12 0,4 16-2,-28-9-30,26-9-5,-26 9-3,0 0 2,21-24-2</inkml:trace>
          <inkml:trace contextRef="#ctx0" brushRef="#br0" timeOffset="15960.9129">21791 4236 120,'0'0'36,"0"0"0,18 1-1,-18-1-26,32 0-7,-4 4-7,-4-8-10,9 6-18,1 0-3,-2 2 0,-6-2 0</inkml:trace>
          <inkml:trace contextRef="#ctx0" brushRef="#br0" timeOffset="15784.9028">21925 4130 105,'0'0'37,"0"0"1,0 0 1,0 0-17,0 0-10,1 20-10,-1 0-2,-1 3 0,-1 3 0,0 0 0,0 0 0,0-4 0,0-3 0,2-1 0,0-18 0,2 23-14,-2-23-21,0 0-5,0 0 1,-20 1 1</inkml:trace>
          <inkml:trace contextRef="#ctx0" brushRef="#br0" timeOffset="16553.9468">22378 4446 111,'-11'18'36,"11"-18"0,-6 26 1,6-26-26,0 0-1,0 0-3,17-13-2,-17 13-3,9-28-2,-11 8 0,2-1 0,-3-3 0,1-4 0,-2-5 0,2-6 0,4-6 0,2-5 0,1 0 0,3 2 0,-1 3 0,-1 6 0,0 6 0,-3 8 0,-3 25 0,4-22 0,-4 22 0,0 0 0,0 0 0,0 0 0,-9 22 0,9-22 0,-15 26 0,2-9 0,0 2 0,-8 3 0,-1 0 0,-4 6 0,-2-2 0,-2 0 0,4-2 0,2-5 0,2 0 0,3-8 0,19-11 0,-20 16 0,20-16 0,0 0 0,0 0 0,0 0 0,28 17 0,-11-17 0,7 0 0,0-2 0,7 2 0,1-5 0,9 5 0,-13-10-25,9 12-10,-11-2-4,-2 6 1,-7-2-1</inkml:trace>
          <inkml:trace contextRef="#ctx0" brushRef="#br0" timeOffset="17166.9819">22640 4254 87,'0'0'34,"0"0"0,0 0 2,19-20-14,3 20-11,-3-4-6,5 2-6,5 4-6,-8-4-19,5 4-9,-2 2 1,-2-2-1,-1-1-1</inkml:trace>
          <inkml:trace contextRef="#ctx0" brushRef="#br0" timeOffset="16990.9718">22735 4091 106,'0'0'37,"0"0"2,0 0-1,15 18-16,-15-18-11,2 41-9,-4-17-2,4 8 0,-2-1 0,0-1 0,0-2 0,-2-6 0,5-1 0,-3-21-21,0 0-14,0 0-5,0 0 2,-20 2-2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3:42.7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D3D988-AEF5-411C-B01E-7D1B2EB4F26B}" emma:medium="tactile" emma:mode="ink">
          <msink:context xmlns:msink="http://schemas.microsoft.com/ink/2010/main" type="writingRegion" rotatedBoundingBox="5445,12122 5998,12122 5998,12386 5445,12386"/>
        </emma:interpretation>
      </emma:emma>
    </inkml:annotationXML>
    <inkml:traceGroup>
      <inkml:annotationXML>
        <emma:emma xmlns:emma="http://www.w3.org/2003/04/emma" version="1.0">
          <emma:interpretation id="{40B1575E-3826-4431-A426-3BC23E758902}" emma:medium="tactile" emma:mode="ink">
            <msink:context xmlns:msink="http://schemas.microsoft.com/ink/2010/main" type="paragraph" rotatedBoundingBox="5445,12122 5998,12122 5998,12386 5445,12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139A24-F6FA-4E25-93E2-AA7A4DEE3DC6}" emma:medium="tactile" emma:mode="ink">
              <msink:context xmlns:msink="http://schemas.microsoft.com/ink/2010/main" type="line" rotatedBoundingBox="5445,12122 5998,12122 5998,12386 5445,12386"/>
            </emma:interpretation>
          </emma:emma>
        </inkml:annotationXML>
        <inkml:traceGroup>
          <inkml:annotationXML>
            <emma:emma xmlns:emma="http://www.w3.org/2003/04/emma" version="1.0">
              <emma:interpretation id="{AD79777A-274A-4343-B651-C4F29A9BED8B}" emma:medium="tactile" emma:mode="ink">
                <msink:context xmlns:msink="http://schemas.microsoft.com/ink/2010/main" type="inkWord" rotatedBoundingBox="5445,12122 5998,12122 5998,12386 5445,12386">
                  <msink:destinationLink direction="to" ref="{E2420E29-2A8A-4339-A49B-75D65BE818A0}"/>
                </msink:context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--</emma:literal>
                </emma:interpretation>
                <emma:interpretation id="interp3" emma:lang="en-US" emma:confidence="0">
                  <emma:literal>_</emma:literal>
                </emma:interpretation>
                <emma:interpretation id="interp4" emma:lang="en-US" emma:confidence="0">
                  <emma:literal>-.</emma:literal>
                </emma:interpretation>
              </emma:one-of>
            </emma:emma>
          </inkml:annotationXML>
          <inkml:trace contextRef="#ctx0" brushRef="#br0">0 11 133,'0'0'39,"0"0"-1,0 0-2,20 2-27,-20-2-9,28 2 0,-6-2 0,10 1 0,3 1 0,4 0 0,2 0 0,2 0 0,-2 0 0,-4-2 0,-4 0 0,-7-4 0,0 4 0,-26 0 0,30-13-25,-30 13-9,0 0-5,0 0 2,0 0-1,-21-9 3</inkml:trace>
          <inkml:trace contextRef="#ctx0" brushRef="#br0" timeOffset="301.0172">87 225 93,'0'0'34,"-15"16"2,15-16 1,0 0-4,20 6-19,3-2-6,3-8-8,7 6 0,4-4 0,4 2 0,0 2 0,0 0 0,-2 1 0,-4 1 0,-1 0 0,-8-4 0,0 2 0,-9-6 0,5 6 0,-22-2-26,0 0-9,20-21-4,-20 21 1,0 0-1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3:44.2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420E29-2A8A-4339-A49B-75D65BE818A0}" emma:medium="tactile" emma:mode="ink">
          <msink:context xmlns:msink="http://schemas.microsoft.com/ink/2010/main" type="inkDrawing" rotatedBoundingBox="6528,11817 10902,10849 11148,11960 6775,12929" semanticType="callout" shapeName="Other">
            <msink:sourceLink direction="to" ref="{AD79777A-274A-4343-B651-C4F29A9BED8B}"/>
            <msink:sourceLink direction="to" ref="{D0692548-A25E-4AA4-A86A-1CF7890AF8DB}"/>
          </msink:context>
        </emma:interpretation>
      </emma:emma>
    </inkml:annotationXML>
    <inkml:trace contextRef="#ctx0" brushRef="#br0">1224 301 109,'0'0'35,"0"0"1,0 0-3,2 37-17,13 8-2,-4-1-4,11 16-8,-1-1-2,10 1 0,-3-8 0,4-6 0,-1-13 0,3-8 0,-6-16 0,-2-11 0,-4-9 0,-5-13 0,-6-10 0,-4-10 0,-1-8 0,-2-13 0,-2-12 0,1-8 0,5-12 0,3-3 0,4-6 0,0 2 0,1 7 0,-3 14 0,0 12 0,-2 15 0,-3 19 0,-6 11 0,0 9 0,-2 17 0,0 0 0,0 0 0,7-16 0,-7 16 0,0 0 0,0 0 0,19-10 0,-19 10 0,0 0 0,0 0 0,16-5 0,-16 5 0,21-2 0,-3 0 0,10-2 0,11 3 0,13-3 0,11 0 0,16-1 0,15-1 0,18-1 0,12-1 0,14-1 0,9 0 0,11-1 0,7 1 0,6 0 0,-2 3 0,-4 2 0,1 1 0,-6 3 0,-8-2 0,-11 2 0,-9-2 0,-7-2 0,-4 0 0,-8-5 0,-11 4 0,-3-5 0,-6 5 0,-6-3 0,-7 6 0,-8-3 0,-5 3 0,-2 2 0,-5 0 0,-5-2 0,-6 4 0,-5-4 0,-3 2 0,-5 0 0,-10 0 0,-6 4 0,-20-4 0,24 5 0,-24-5 0,0 0 0,0 0 0,0 0 0,-20 2 0,20-2-5,-28 0-34,4 0-4,-15-2 1,-8 2-2,-16 4 3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3:48.37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9031BB-7316-4F79-8C96-A1AD2A71DFFB}" emma:medium="tactile" emma:mode="ink">
          <msink:context xmlns:msink="http://schemas.microsoft.com/ink/2010/main" type="writingRegion" rotatedBoundingBox="7495,11893 16989,11680 17017,12896 7522,13110"/>
        </emma:interpretation>
      </emma:emma>
    </inkml:annotationXML>
    <inkml:traceGroup>
      <inkml:annotationXML>
        <emma:emma xmlns:emma="http://www.w3.org/2003/04/emma" version="1.0">
          <emma:interpretation id="{9960120A-F127-48EA-9E15-DFB6A83A0850}" emma:medium="tactile" emma:mode="ink">
            <msink:context xmlns:msink="http://schemas.microsoft.com/ink/2010/main" type="paragraph" rotatedBoundingBox="7495,11893 16989,11680 17017,12896 7522,13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81924E-40EB-477F-91DA-7D12E2E4CF4D}" emma:medium="tactile" emma:mode="ink">
              <msink:context xmlns:msink="http://schemas.microsoft.com/ink/2010/main" type="line" rotatedBoundingBox="7495,11893 16989,11680 17017,12896 7522,13110"/>
            </emma:interpretation>
          </emma:emma>
        </inkml:annotationXML>
        <inkml:traceGroup>
          <inkml:annotationXML>
            <emma:emma xmlns:emma="http://www.w3.org/2003/04/emma" version="1.0">
              <emma:interpretation id="{D0692548-A25E-4AA4-A86A-1CF7890AF8DB}" emma:medium="tactile" emma:mode="ink">
                <msink:context xmlns:msink="http://schemas.microsoft.com/ink/2010/main" type="inkWord" rotatedBoundingBox="7491,12129 10995,11999 11028,12899 7524,13030">
                  <msink:destinationLink direction="to" ref="{E2420E29-2A8A-4339-A49B-75D65BE818A0}"/>
                </msink:context>
              </emma:interpretation>
              <emma:one-of disjunction-type="recognition" id="oneOf0">
                <emma:interpretation id="interp0" emma:lang="en-US" emma:confidence="0">
                  <emma:literal>2-100</emma:literal>
                </emma:interpretation>
                <emma:interpretation id="interp1" emma:lang="en-US" emma:confidence="0">
                  <emma:literal>100 2*</emma:literal>
                </emma:interpretation>
                <emma:interpretation id="interp2" emma:lang="en-US" emma:confidence="0">
                  <emma:literal>100 2%.</emma:literal>
                </emma:interpretation>
                <emma:interpretation id="interp3" emma:lang="en-US" emma:confidence="0">
                  <emma:literal>2/00</emma:literal>
                </emma:interpretation>
                <emma:interpretation id="interp4" emma:lang="en-US" emma:confidence="0">
                  <emma:literal>100 2"</emma:literal>
                </emma:interpretation>
              </emma:one-of>
            </emma:emma>
          </inkml:annotationXML>
          <inkml:trace contextRef="#ctx0" brushRef="#br0">4138 9 97,'0'0'34,"0"0"1,21-17 1,-21 17-12,16-2-8,-16 2-3,17 34-13,-13-1 0,1 21 0,-7 4 0,4 14 0,-2 4 0,2 3 0,-4-3 0,4-4 0,-2-7 0,2-7 0,4-12 0,-6-7 0,1-5 0,-2-10 0,1-5 0,0-19 0,0 0 0,0 0-16,-10-17-18,12-11-5,6-6 0,5-5 1,5-5 1</inkml:trace>
          <inkml:trace contextRef="#ctx0" brushRef="#br0" timeOffset="479.0274">4541 121 111,'0'0'34,"6"-25"3,-6 25-1,0 0-15,0 0-10,-8 30-6,-3-8-5,4 16 0,-6 1 0,0 13 0,-4 0 0,6 7 0,2 1 0,5-1 0,6-3 0,5-2 0,10-8 0,5-5 0,6-11 0,6-8 0,3-15 0,4-7 0,3-14 0,1-11 0,-4-8 0,-4-10 0,-4-5 0,-5-8 0,-5-5 0,-14-4 0,-7-2 0,-10 0 0,-7 4 0,-7 3 0,-9 8 0,-7 11 0,-1 15 0,-3 13 0,-3 15 0,0 11 0,4 19 0,1-1 0,15 23-5,-6-7-22,16 10-6,4-1-4,9-2 0,6-2 1,5-4 2</inkml:trace>
          <inkml:trace contextRef="#ctx0" brushRef="#br0" timeOffset="1048.0599">5168 33 131,'0'0'36,"0"0"1,-17-4-3,17 23-22,-13 0-7,7 14-5,-7 2 0,8 17 0,-6 2 0,5 8 0,2-3 0,4 2 0,6-1 0,7-3 0,5-4 0,1-9 0,7-9 0,6-9 0,3-9 0,4-11 0,2-14 0,0-8 0,0-12 0,-1-11 0,0-6 0,-9-11 0,-7-3 0,-7-4 0,-8-4 0,-9-2 0,-9 0 0,-10 2 0,-7 4 0,-7 13 0,-6 7 0,-4 14 0,-3 14 0,-4 15 0,5 16 0,-5 10 0,13 21 0,-8-1-21,19 14-14,0-1-4,9-1 1,10-2-1,5-12 2</inkml:trace>
          <inkml:trace contextRef="#ctx0" brushRef="#br1" timeOffset="-2814.161">2196 52 65,'-20'18'31,"20"-18"0,-21 13 0,21-13 0,-22 6-16,22-6-2,0 0-3,0 0-2,9-17-1,-9 17-1,28-26-1,-4 13-3,-1-2-2,6 4 0,3 4 0,3 5 0,0 4 0,3 9 0,-5 4 0,1 9 0,-5 6 0,-3 5 0,-9 10 0,-8 3 0,-11 6 0,-7 1 0,-11 5 0,-10-1 0,-5-1 0,-8 0 0,-4-10 0,3-5 0,1-8 0,2-11 0,6-9 0,3-9 0,4-12 0,6-7 0,5-4 0,6-5 0,6 0 0,5-4 0,7 2 0,6-1 0,8-1 0,6 2 0,5 0 0,5 2 0,0 3 0,1 4 0,-1 6 0,2 7 0,-6 11 0,-3 8 0,-4 7 0,-6 6 0,-1 3 0,-2 5 0,-4-1 0,0-4 0,-2-5 0,0-2 0,-2-7 0,2-1 0,-11-18 0,21 21 0,-21-21 0,20 9 0,-20-9 0,21-7 0,-21 7 0,26-25 0,-11 9 0,0-5 0,-1 3 0,-2-1 0,1 2 0,-13 17 0,13-20 0,-13 20 0,0 0 0,0 0 0,0 0 0,0 0 0,-17 7 0,17-7 0,0 0 0,0 0-7,0 0-28,7-24-2,-7 24-3,0 0 1,15-20 0</inkml:trace>
          <inkml:trace contextRef="#ctx0" brushRef="#br1" timeOffset="-1959.1121">3376 234 97,'0'0'34,"0"0"2,0 0 1,0 0-10,-20 7-13,20-7-4,3 19-10,-3-19 0,4 22 0,-4-22 0,9 21 0,-9-21 0,0 0 0,23 13 0,-23-13 0,16-13 0,-16 13 0,15-19 0,-15 19 0,4-22 0,-4 22 0,0 0 0,-22-15 0,22 15 0,-26 2 0,26-2 0,-21 9 0,21-9 0,0 0 0,-13 24 0,13-24 0,0 0 0,15 21 0,-15-21 0,19 11 0,-19-11 0,18 2 0,-18-2 0,19-13 0,-19 13 0,9-19 0,-9 19 0,-4-22 0,4 22 0,0 0 0,-18-17 0,18 17 0,-19 6 0,19-6 0,0 0 0,-11 26-3,11-26-32,0 0-2,-5 16-4,5-16 2,0 0-2</inkml:trace>
        </inkml:traceGroup>
        <inkml:traceGroup>
          <inkml:annotationXML>
            <emma:emma xmlns:emma="http://www.w3.org/2003/04/emma" version="1.0">
              <emma:interpretation id="{144ADEEF-247F-4E58-B2D3-C0982118AF2E}" emma:medium="tactile" emma:mode="ink">
                <msink:context xmlns:msink="http://schemas.microsoft.com/ink/2010/main" type="inkWord" rotatedBoundingBox="13548,11757 16989,11680 17017,12896 13576,12974">
                  <msink:destinationLink direction="with" ref="{4B06F5D0-B68C-4858-8FA5-3C7225DE22CF}"/>
                </msink:context>
              </emma:interpretation>
              <emma:one-of disjunction-type="recognition" id="oneOf1">
                <emma:interpretation id="interp5" emma:lang="en-US" emma:confidence="0">
                  <emma:literal>For,</emma:literal>
                </emma:interpretation>
                <emma:interpretation id="interp6" emma:lang="en-US" emma:confidence="0">
                  <emma:literal>= tore</emma:literal>
                </emma:interpretation>
                <emma:interpretation id="interp7" emma:lang="en-US" emma:confidence="0">
                  <emma:literal>= Ignore</emma:literal>
                </emma:interpretation>
                <emma:interpretation id="interp8" emma:lang="en-US" emma:confidence="0">
                  <emma:literal>==10f2</emma:literal>
                </emma:interpretation>
                <emma:interpretation id="interp9" emma:lang="en-US" emma:confidence="0">
                  <emma:literal>= ton</emma:literal>
                </emma:interpretation>
              </emma:one-of>
            </emma:emma>
          </inkml:annotationXML>
          <inkml:trace contextRef="#ctx0" brushRef="#br1" timeOffset="4228.2418">8135 509 127,'0'0'39,"-11"22"1,11-22-1,23 2-29,12 0-10,0-8 0,17 4 0,4-1 0,9 1 0,-2-4 0,2 4 0,-7 1 0,-6-1 0,-6 2 0,-10-2 0,-7 2 0,-8 2 0,-21-2 0,24-2 0,-24 2 0,0 0 0,0 0 0,4-17 0,-4 17-12,0 0-26,-6-18-5,6 18 2,-20-25-1,20 25 3</inkml:trace>
          <inkml:trace contextRef="#ctx0" brushRef="#br0" timeOffset="6001.3432">9288-119 95,'7'-30'34,"-7"30"1,9-19 2,-9 19-15,0 0-4,15 28-4,-2 11-14,-13 4 0,9 17 0,-9 8 0,4 12 0,-6 4 0,-1-2 0,-1-4 0,0-4 0,0-7 0,1-11 0,1-14 0,0-12 0,6-9 0,-4-21 0,0 0 0,0 0-26,15-36-12,-8 5-3,6-6 2,-2-3 1</inkml:trace>
          <inkml:trace contextRef="#ctx0" brushRef="#br1" timeOffset="3830.219">8200-63 142,'0'0'40,"0"18"-1,0-18-5,39 11-34,-7-11 0,15 6 0,6-4 0,5 1 0,3 1 0,-3 2 0,-6-3 0,-4 3 0,-9 0 0,-9-3 0,-8 3 0,-22-6 0,26 5 0,-26-5-5,0 0-28,0 0-5,4-22-2,-4 22 1,0 0 1</inkml:trace>
          <inkml:trace contextRef="#ctx0" brushRef="#br1" timeOffset="3554.2032">8416-249 131,'4'-24'40,"-4"24"0,0 0 0,18 33-36,-18-7-4,8 19 0,-6 3 0,-1 10 0,-1 1 0,0 0 0,-3-3 0,1-9 0,4-10 0,-2-13 0,7-7 0,-7-17 0,17-6-13,-15-11-24,0-1-4,-6-8 1,-5-2 1,-1-2 0</inkml:trace>
          <inkml:trace contextRef="#ctx0" brushRef="#br0" timeOffset="6477.3704">9726 2 116,'0'0'36,"0"0"1,0 0 0,0 0-17,0 0-11,-22 27-9,18 3 0,-9 4 0,4 8 0,-6 7 0,4 5 0,2 1 0,3 1 0,2-4 0,10 0 0,3-5 0,6-8 0,9-10 0,4-6 0,4-12 0,1-9 0,8-10 0,-2-8 0,0-11 0,0-8 0,-6-9 0,-5-7 0,-4-6 0,-7-3 0,-17-5 0,-5 2 0,-12 4 0,-11 5 0,-4 9 0,-7 10 0,-5 14 0,1 12 0,2 15 0,2 5 0,13 17 0,-4-8 0,16 21-24,-1-6-13,9 6-3,1 0 0,3 2 1,5 0 3</inkml:trace>
          <inkml:trace contextRef="#ctx0" brushRef="#br1" timeOffset="8712.4983">10246 355 110,'-14'-17'37,"14"17"-1,0 0 2,0 0-19,20 41-7,-7-19-9,9 17-3,-5 0 0,9 6 0,-9-4 0,7 0 0,-4-10 0,-1-5 0,-2-11 0,1-11 0,-1-12 0,0-8 0,-2-10 0,-4-8 0,-6-7 0,1-9 0,-4-6 0,-2-3 0,-6-8 0,1-4 0,-3-7 0,3 0 0,-1 0 0,4 8 0,-2 3 0,6 5 0,0 12 0,0 11 0,2 11 0,1 10 0,-5 18 0,8-21 0,-8 21 0,0 0 0,0 0 0,0 0 0,0 0 0,0 0 0,13 17 0,-13-17 0,0 0 0,0 0 0,22 2 0,-22-2 0,34-6 0,-8 1 0,9-1 0,6-3 0,11-2 0,11-1 0,9-1 0,5 0 0,4 0 0,9 2 0,1 2 0,-6 2 0,-7 1 0,-15 4 0,-11 2 0,-13 2 0,-13 2 0,-26-4 0,0 0 0,0 16 0,0-16 0,-26 15 0,26-15-33,-16 21-6,16-21-4,-13 24 1,5-7 1</inkml:trace>
          <inkml:trace contextRef="#ctx0" brushRef="#br1" timeOffset="9428.5392">10884 303 110,'-21'16'37,"21"-16"1,0 0-1,-20-11-17,20 11-7,7-26-13,-7 26 0,15-35 0,-2 13 0,-2-4 0,6 0 0,4-4 0,1 2 0,4 0 0,4 6 0,1 1 0,3 6 0,3 8 0,-2 3 0,1 10 0,-1 7 0,-4 5 0,-1 5 0,-9 6 0,-5 5 0,-5 1 0,-9 6 0,-5 0 0,-9-2 0,-6 2 0,-4-4 0,-4-2 0,-6 1 0,-1-1 0,-5-2 0,-4-1 0,1 2 0,0-1 0,4-1 0,5-3 0,2 1 0,10-6 0,3-2 0,8-5 0,9-17 0,-6 23 0,6-23 0,0 0 0,30 0 0,-10-8 0,8 1 0,4-1 0,7-1 0,2 0 0,5 1 0,3 3 0,-1-1 0,-2 4 0,3 0 0,-10 0 0,-2 1 0,-7-1 0,-8 0 0,-5-2 0,-17 4 0,0 0 0,0 0 0,-23-13-22,-3 6-18,0 1-4,-9 1 1,-10-3-2</inkml:trace>
          <inkml:trace contextRef="#ctx0" brushRef="#br1" timeOffset="2762.1579">6667 106 125,'0'0'38,"-20"18"3,20-18-2,4 21-27,-4-21-12,35 5 0,-5-5 0,7 0 0,9-2 0,6-1 0,4-3 0,5 1 0,1-1 0,-5 2 0,-5 2 0,-3 1 0,-10 4 0,-13-3 0,-2 10 0,-24-10 0,0 0-32,0 0-7,0 0-2,-28-6 1,8 2 2</inkml:trace>
          <inkml:trace contextRef="#ctx0" brushRef="#br1" timeOffset="3069.1755">6684 370 113,'-11'16'37,"11"-16"1,5 21 0,-5-21-12,47 2-23,-16-6-3,16 4 0,-1-2 0,8 0 0,0 0 0,2 2 0,-2 0 0,-6 2 0,-5 0 0,-8 2 0,-3-1 0,-8-3 0,2 6 0,-26-6-13,22-20-23,-22 20-5,19-34 1,-14 12 1,7-4-1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4:05.7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26F460-CCF5-4D42-91B6-FDA20E029BA0}" emma:medium="tactile" emma:mode="ink">
          <msink:context xmlns:msink="http://schemas.microsoft.com/ink/2010/main" type="writingRegion" rotatedBoundingBox="4451,14531 11599,12688 12575,16472 5426,18315"/>
        </emma:interpretation>
      </emma:emma>
    </inkml:annotationXML>
    <inkml:traceGroup>
      <inkml:annotationXML>
        <emma:emma xmlns:emma="http://www.w3.org/2003/04/emma" version="1.0">
          <emma:interpretation id="{B86115F7-A45B-4BBC-ABCF-4B9F6FFC8639}" emma:medium="tactile" emma:mode="ink">
            <msink:context xmlns:msink="http://schemas.microsoft.com/ink/2010/main" type="paragraph" rotatedBoundingBox="4432,14813 7142,13714 7670,15015 4960,16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351771-C4F0-47AC-A876-30FC9F7A6E94}" emma:medium="tactile" emma:mode="ink">
              <msink:context xmlns:msink="http://schemas.microsoft.com/ink/2010/main" type="line" rotatedBoundingBox="4432,14813 7142,13714 7670,15015 4960,16114"/>
            </emma:interpretation>
          </emma:emma>
        </inkml:annotationXML>
        <inkml:traceGroup>
          <inkml:annotationXML>
            <emma:emma xmlns:emma="http://www.w3.org/2003/04/emma" version="1.0">
              <emma:interpretation id="{80CA4EB2-28FD-444B-B37A-B5AC21DDBFA0}" emma:medium="tactile" emma:mode="ink">
                <msink:context xmlns:msink="http://schemas.microsoft.com/ink/2010/main" type="inkWord" rotatedBoundingBox="4577,15169 5068,14970 5249,15416 4757,15615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-761 3293 113,'-1'16'38,"1"-16"1,24 13 0,-6-16-13,14 8-26,0-7 0,16 4 0,0-4 0,2-1 0,2 1 0,-3-2 0,-3 4 0,-11-4 0,3 12-3,-22-8-29,-16 0-5,17 2-3,-17-2 2,0 0-1</inkml:trace>
          <inkml:trace contextRef="#ctx0" brushRef="#br0" timeOffset="-309.0177">-703 2981 140,'-20'20'40,"20"-20"-2,0 0-1,0 0-37,0 0 0,35 9 0,-5-11 0,5 1 0,6 1 0,2 3 0,-4 1 0,-4 5 0,-3 1 0,-5 3 0,-4-6 0,-1 2 0,-22-9 0,30 6-6,-30-6-28,18-19-4,-18 19-2,8-24 3,-8 24-2</inkml:trace>
        </inkml:traceGroup>
        <inkml:traceGroup>
          <inkml:annotationXML>
            <emma:emma xmlns:emma="http://www.w3.org/2003/04/emma" version="1.0">
              <emma:interpretation id="{31B7D585-6C10-49BD-9CD4-81CE02A4C0D9}" emma:medium="tactile" emma:mode="ink">
                <msink:context xmlns:msink="http://schemas.microsoft.com/ink/2010/main" type="inkWord" rotatedBoundingBox="5681,14295 7152,13725 7655,15025 6184,15595"/>
              </emma:interpretation>
              <emma:one-of disjunction-type="recognition" id="oneOf1">
                <emma:interpretation id="interp5" emma:lang="en-US" emma:confidence="0">
                  <emma:literal>55</emma:literal>
                </emma:interpretation>
                <emma:interpretation id="interp6" emma:lang="en-US" emma:confidence="0">
                  <emma:literal>r 5,</emma:literal>
                </emma:interpretation>
                <emma:interpretation id="interp7" emma:lang="en-US" emma:confidence="0">
                  <emma:literal>r 5</emma:literal>
                </emma:interpretation>
                <emma:interpretation id="interp8" emma:lang="en-US" emma:confidence="0">
                  <emma:literal>Es</emma:literal>
                </emma:interpretation>
                <emma:interpretation id="interp9" emma:lang="en-US" emma:confidence="0">
                  <emma:literal>r 5.</emma:literal>
                </emma:interpretation>
              </emma:one-of>
            </emma:emma>
          </inkml:annotationXML>
          <inkml:trace contextRef="#ctx0" brushRef="#br0" timeOffset="5001.2861">2053 3610 128,'11'-18'37,"-11"18"-1,0-26 1,0 26-23,-9-32-11,9 32-3,-21-33 0,5 18 0,-7 0 0,-1 4 0,-6 4 0,-3 1 0,0 4 0,-3 8 0,3 1 0,3 8 0,-3 7 0,8 8 0,-1 3 0,8 8 0,1 4 0,10 3 0,5 1 0,4-1 0,11-5 0,2-6 0,9-7 0,7-12 0,5-10 0,3-10 0,2-11 0,1-11 0,1-10 0,-2-7 0,-4-5 0,-3-3 0,-10 1 0,-6 0 0,-7 3 0,-3 8 0,-4 5 0,-4 10 0,-2 5 0,2 17 0,0 0 0,0 0 0,-4 34 0,2-1 0,0 8 0,-1 11 0,-3 8 0,-1 5 0,-1 5 0,-3 1 0,4 0 0,-5-3 0,5-6 0,0-10 0,1-10 0,2-8 0,4-12 0,0-22 0,2 17 0,-2-17 0,0 0 0,11-17-29,-11 17-9,0 0-4,6-24 2,-6 24-1,2-26 4</inkml:trace>
          <inkml:trace contextRef="#ctx0" brushRef="#br0" timeOffset="5997.3431">2796 3135 95,'-28'20'36,"28"-20"3,-9 17-1,9-17-7,0 0-15,30 13-16,-10-19 0,14 6 0,-1-5 0,10-1 0,2 1 0,-3-1 0,1 2 0,0 2 0,-6 2 0,-5 4 0,-5 0 0,-8 3 0,-19-7 0,24 11 0,-24-11 0,0 0 0,0 0-33,0 0-5,0 0-2,8-18 0,-8 18 0</inkml:trace>
          <inkml:trace contextRef="#ctx0" brushRef="#br0" timeOffset="5688.3254">2830 2906 118,'-21'-5'37,"21"5"1,0 0-2,0 0-19,0 0-8,0 0-9,24-15 0,-1 15 0,-1-2 0,10 2 0,3-2 0,4 4 0,0-2 0,2 2 0,-4 0 0,-3 1 0,-5 1 0,-6-4 0,-5 6 0,-18-6 0,17 5 0,-17-5-18,0 0-15,0 0-4,-17 11-1,17-11 1,-30 15 0</inkml:trace>
          <inkml:trace contextRef="#ctx0" brushRef="#br0" timeOffset="6814.3898">4123 2854 119,'-18'-24'38,"18"24"1,0 0-1,26-9-20,-26 9-15,39-4-3,-11 2 0,9 4 0,0-2 0,6 4 0,-1-2 0,1 1 0,2-1 0,-6 0 0,-2-2 0,-7 0 0,-6 2 0,-6-4 0,1 6 0,-19-4-12,0 0-23,0 0-5,0 0 1,0 0 0,-22 16 0</inkml:trace>
        </inkml:traceGroup>
      </inkml:traceGroup>
    </inkml:traceGroup>
    <inkml:traceGroup>
      <inkml:annotationXML>
        <emma:emma xmlns:emma="http://www.w3.org/2003/04/emma" version="1.0">
          <emma:interpretation id="{B0C7A94E-8875-4EA2-A66C-97EF0DD405E9}" emma:medium="tactile" emma:mode="ink">
            <msink:context xmlns:msink="http://schemas.microsoft.com/ink/2010/main" type="paragraph" rotatedBoundingBox="5835,15519 11925,13949 12575,16472 6486,180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BB737C-15F3-4DC6-AB65-C0698C28C19D}" emma:medium="tactile" emma:mode="ink">
              <msink:context xmlns:msink="http://schemas.microsoft.com/ink/2010/main" type="line" rotatedBoundingBox="5835,15519 11921,13950 12232,15154 6146,16724"/>
            </emma:interpretation>
          </emma:emma>
        </inkml:annotationXML>
        <inkml:traceGroup>
          <inkml:annotationXML>
            <emma:emma xmlns:emma="http://www.w3.org/2003/04/emma" version="1.0">
              <emma:interpretation id="{8D19CEBE-DDE1-42B5-BB39-A0C4EEC20D2D}" emma:medium="tactile" emma:mode="ink">
                <msink:context xmlns:msink="http://schemas.microsoft.com/ink/2010/main" type="inkWord" rotatedBoundingBox="9400,14900 10002,14745 10177,15422 9574,15577">
                  <msink:destinationLink direction="with" ref="{4D9CC594-D8A2-439C-8196-E43D966B324A}"/>
                </msink:context>
              </emma:interpretation>
              <emma:one-of disjunction-type="recognition" id="oneOf2">
                <emma:interpretation id="interp10" emma:lang="en-US" emma:confidence="0">
                  <emma:literal>99=55</emma:literal>
                </emma:interpretation>
                <emma:interpretation id="interp11" emma:lang="en-US" emma:confidence="0">
                  <emma:literal>99=25</emma:literal>
                </emma:interpretation>
                <emma:interpretation id="interp12" emma:lang="en-US" emma:confidence="0">
                  <emma:literal>99=155</emma:literal>
                </emma:interpretation>
                <emma:interpretation id="interp13" emma:lang="en-US" emma:confidence="0">
                  <emma:literal>99=555</emma:literal>
                </emma:interpretation>
                <emma:interpretation id="interp14" emma:lang="en-US" emma:confidence="0">
                  <emma:literal>99=255</emma:literal>
                </emma:interpretation>
              </emma:one-of>
            </emma:emma>
          </inkml:annotationXML>
          <inkml:trace contextRef="#ctx0" brushRef="#br0" timeOffset="1874.1072">1126 2204 103,'0'0'36,"0"0"2,0 0-2,-13 29-10,5-12-15,16 11-6,-8 0-5,9 5 0,-5-1 0,3 0 0,1-5 0,-1-1 0,2-5 0,-9-21 0,21 24 0,-21-24 0,31-6 0,-8-5 0,3-4 0,5 1 0,1-3 0,1 2 0,3 2 0,-3 6 0,0 8 0,-3 9 0,-4 6 0,-5 5 0,-5 3 0,-3 4 0,-3 0 0,-7 2 0,-4-3 0,-7-2 0,-5-3 0,-7-2 0,-6 1 0,-6-3 0,-7-1 0,-4-4 0,1-2 0,-3-7 0,6-2 0,0-10 0,13 3-4,-6-16-20,32 21-9,-28-35-5,23 15 2,1 1-1,6-1 2</inkml:trace>
          <inkml:trace contextRef="#ctx0" brushRef="#br0" timeOffset="1278.0731">550 2587 123,'0'0'37,"1"24"2,11-8-3,-12-16-22,27 36-8,-6-16-6,10 10 0,1-4 0,2 2 0,-3-4 0,-3-2 0,-4-3 0,-3-4 0,-5-6 0,-16-9 0,17 2 0,-17-2 0,2-26 0,-4 0 0,0-6 0,0-9 0,0-9 0,2-7 0,2-7 0,0-1 0,2-5 0,0-1 0,1 0 0,-1 6 0,0 4 0,-3 9 0,-1 6 0,-1 8 0,1 9 0,-2 8 0,2 21 0,-2-24 0,2 24 0,0 0 0,0 0 0,0 0 0,0-17 0,0 17 0,0 0 0,0 0 0,0 0 0,0 0 0,26-7 0,-9 5 0,7 0 0,7 0 0,8 1 0,13-1 0,6-2 0,11 2 0,3-3 0,8 3 0,-2-4 0,0 2 0,-3-1 0,-8 1 0,-8-1 0,-13 1 0,-8 2 0,-12-2 0,-10 6 0,-16-2 0,0 0 0,0 0 0,-3 17-10,-14-13-26,17-4-3,-32 18-3,14-3 2,-5 0 0</inkml:trace>
          <inkml:trace contextRef="#ctx0" brushRef="#br0" timeOffset="2850.163">576 2971 91,'-25'15'34,"25"-15"1,0 0 3,0 0-11,41 13-12,-13-20-2,24 10-11,11-6-2,23-1 0,14-3 0,15-1 0,12-1 0,8 3 0,5-1 0,-3-1 0,-5 1 0,-13 1 0,-15 1 0,-16 1 0,-21 0 0,-19-3 0,-18 5 0,-30 2 0,0 0 0,0 0-4,-36 13-30,1-2-4,0 6-2,-8 3 1,4 6 0</inkml:trace>
          <inkml:trace contextRef="#ctx0" brushRef="#br0" timeOffset="8038.4598">5246 2605 122,'0'0'37,"-6"-17"2,6 17-2,0 0-21,15 34-12,-6-12-4,14 13 0,-3 3 0,6 6 0,-2 3 0,6-1 0,0-5 0,-4-4 0,-2-5 0,-2-10 0,-3-7 0,-3-11 0,-16-4 0,25-19 0,-18-3 0,-1-12 0,-1-8 0,-3-9 0,2-4 0,-2-7 0,1-6 0,-1-3 0,2 0 0,1 3 0,-1 1 0,0 5 0,1 5 0,-1 8 0,-2 12 0,0 8 0,0 6 0,-2 23 0,2-20 0,-2 20 0,0 0 0,0 0 0,0 0 0,1 17 0,-1-17 0,0 0 0,19 7 0,-19-7 0,32-6 0,-4 1 0,7-3 0,8-1 0,10 0 0,12-1 0,10-1 0,3 4 0,5-2 0,-1 1 0,-4 3 0,-9-1 0,-9 2 0,-12 2 0,-15 1 0,-10-1 0,-23 2 0,0 0 0,13 22 0,-13-22-22,-28 28-16,5-11-3,-1 7 0,-4 0 1,2 0 2</inkml:trace>
          <inkml:trace contextRef="#ctx0" brushRef="#br0" timeOffset="8668.4958">5902 2364 122,'0'-21'35,"0"21"3,0 0-3,0 0-18,0 0-9,1 28-8,3 2 0,-4-1 0,4 9 0,-2 1 0,0 0 0,0-4 0,3-5 0,-1-6 0,3-6 0,-7-18 0,19 21 0,-19-21 0,28-2 0,-28 2 0,33-13 0,-12 2 0,5 0 0,0-2 0,5 0 0,5 3 0,-1 3 0,2 1 0,-2 8 0,2 4 0,-7 7 0,-4 7 0,-7 4 0,-8 4 0,-5 4 0,-10-1 0,-9 5 0,-8-5 0,-7-1 0,-7-2 0,-6-6 0,-3-1 0,-3-8 0,-1-2 0,1-9 0,1-6 0,5-9 0,10-4 0,3-1 0,9-5 0,2-1 0,17 24 0,-7-39-32,7 39-5,7-31-3,-7 31 1,21-25 0</inkml:trace>
          <inkml:trace contextRef="#ctx0" brushRef="#br0" timeOffset="9031.5166">5970 2388 137,'-5'-17'40,"5"17"-2,0 0 2,31-11-40,-14 2 0,13 5 0,5-2 0,8 3 0,3 1 0,5 2 0,-1 2 0,-2 1 0,-3 1 0,-6 0 0,-4-1 0,-5-3 0,-6 2 0,-24-2 0,33 2 0,-33-2-29,0 0-8,0 0-5,0 0 3,0 0 0</inkml:trace>
          <inkml:trace contextRef="#ctx0" brushRef="#br0" timeOffset="6532.3737">4311 2711 114,'0'-24'38,"0"24"3,0 0-1,0 0-18,0 0-22,9 26 0,-9-4 0,6 12 0,-6 5 0,0 2 0,-2 3 0,0 1 0,-4-2 0,3-4 0,-1-10 0,0-6 0,4-7 0,0-16 0,0 0 0,0 0-13,0 0-22,6-24-5,-8 7 0,-5-3 0,-3 1 2</inkml:trace>
          <inkml:trace contextRef="#ctx0" brushRef="#br0" timeOffset="7165.4099">4099 3265 127,'-11'28'39,"11"-28"1,0 0 0,26 7-31,4-7-9,5-7 0,11 1 0,6 1 0,4 1 0,-2 2 0,-2 4 0,-5 3 0,-7 3 0,-6 1 0,-10 0 0,-3 1 0,-21-10 0,26 7 0,-26-7 0,18-4 0,-18 4-28,2-22-9,-2 22-5,-4-24 2,4 24 0</inkml:trace>
          <inkml:trace contextRef="#ctx0" brushRef="#br0" timeOffset="2257.1291">1168 2193 129,'0'0'38,"0"0"0,21-2 0,-21 2-26,33-10-12,-1 5 0,7 3 0,6 0 0,3 2 0,2 2 0,0 2 0,-1 1 0,-7 1 0,-3 1 0,-7-1 0,-6-1 0,-6-3 0,-3 4 0,-17-6-16,0 0-19,0 0-5,0 0 2,0 0-1,0 0 0</inkml:trace>
          <inkml:trace contextRef="#ctx0" brushRef="#br0" timeOffset="3601.206">483 3755 104,'0'0'36,"0"0"2,9 26 0,-9-26-5,30 39-27,-12-12-6,12 8 0,-2-2 0,2 8 0,-1-2 0,-1 2 0,-2-4 0,-7-3 0,-2-6 0,-4-6 0,-13-22 0,18 18 0,-18-18 0,8-26 0,-5-3 0,-1-10 0,0-12 0,0-12 0,0-4 0,1-7 0,3-4 0,0 0 0,-1 4 0,1 5 0,1 8 0,-1 9 0,-1 7 0,-1 11 0,0 10 0,-1 8 0,-3 16 0,4-17 0,-4 17 0,0 0 0,0 0 0,0 0 0,21-2 0,-21 2 0,28 4 0,-2-4 0,5-2 0,14-4 0,12-1 0,10-1 0,13-3 0,11 0 0,6 0 0,-1 2 0,1 1 0,-4 5 0,-9 1 0,-10 4 0,-13 1 0,-11 3 0,-10-1 0,-9 3 0,-10-1 0,-21-7 0,26 11 0,-26-11 0,0 0 0,0 0-12,0 0-24,0 0-5,0 0 0,-38 12 1,12 2 1</inkml:trace>
          <inkml:trace contextRef="#ctx0" brushRef="#br0" timeOffset="4319.2471">1406 4240 123,'0'0'35,"0"0"2,-16 13-1,16-13-20,0 0-8,-10-24-8,10 24 0,4-33 0,0 9 0,-4-10 0,0-5 0,0-13 0,2-5 0,-1-8 0,3-8 0,0 1 0,3-3 0,1 3 0,-3 7 0,3 7 0,-3 12 0,-1 7 0,-2 13 0,0 7 0,-2 19 0,0 0 0,0 0 0,0 0 0,0 0 0,0 0 0,-23 22 0,23-22 0,-24 36 0,4-14 0,-2 4 0,-6 2 0,-2 3 0,-4 1 0,-1 0 0,-2 1 0,2-1 0,1-1 0,4 1 0,4-6 0,4-2 0,5-4 0,8-3 0,9-17 0,-2 26 0,2-26 0,23 15 0,-1-11 0,6-2 0,7 0 0,6-2 0,5-6 0,3-1 0,1-3 0,0-1 0,-2 2 0,-5-4 0,-2 7 0,-21-9-2,7 13-34,-27 2-2,22-11-4,-22 11 3,0 0-1</inkml:trace>
        </inkml:traceGroup>
      </inkml:traceGroup>
      <inkml:traceGroup>
        <inkml:annotationXML>
          <emma:emma xmlns:emma="http://www.w3.org/2003/04/emma" version="1.0">
            <emma:interpretation id="{3EEC0518-CF76-41E5-B3E0-28780B2B7853}" emma:medium="tactile" emma:mode="ink">
              <msink:context xmlns:msink="http://schemas.microsoft.com/ink/2010/main" type="line" rotatedBoundingBox="12185,14988 12587,16451 11089,16862 10687,15400">
                <msink:destinationLink direction="with" ref="{4D9CC594-D8A2-439C-8196-E43D966B324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C5C40A-A5DF-43AF-9C26-5AE838DA8D27}" emma:medium="tactile" emma:mode="ink">
                <msink:context xmlns:msink="http://schemas.microsoft.com/ink/2010/main" type="inkWord" rotatedBoundingBox="12185,14988 12587,16451 11089,16862 10687,15400"/>
              </emma:interpretation>
              <emma:one-of disjunction-type="recognition" id="oneOf3">
                <emma:interpretation id="interp15" emma:lang="en-US" emma:confidence="1">
                  <emma:literal>T</emma:literal>
                </emma:interpretation>
                <emma:interpretation id="interp16" emma:lang="en-US" emma:confidence="0">
                  <emma:literal>J</emma:literal>
                </emma:interpretation>
                <emma:interpretation id="interp17" emma:lang="en-US" emma:confidence="0">
                  <emma:literal>f</emma:literal>
                </emma:interpretation>
                <emma:interpretation id="interp18" emma:lang="en-US" emma:confidence="0">
                  <emma:literal>+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9690.5543">5320 3257 93,'-26'13'35,"6"0"2,1-3 1,19-10-8,-4 16-14,36-4-10,7-11-6,28 5 0,16-6 0,20 2 0,14-4 0,11 0 0,6 0 0,-1 0 0,-4 2 0,-9-1 0,-10-1 0,-6 0 0,-15 0 0,-14 2 0,-20-2 0,-12 0 0,-13 0 0,-10 2 0,-20 0 0,0 0 0,0 0 0,0 0 0,0 0 0,-29-20 0,29 20-29,0 0-11,-17-11-4,17 11 1,0 0 1</inkml:trace>
          <inkml:trace contextRef="#ctx0" brushRef="#br0" timeOffset="10431.5967">5785 3648 93,'-19'0'35,"19"0"2,0 0 1,0 0-14,0 0-7,11 16-6,10-6-11,-1-8 0,12 1 0,3-3 0,4 0 0,2-3 0,5-1 0,1 0 0,-1 0 0,-1 1 0,-8 1 0,-4 2 0,-8 0 0,-7 0 0,-18 0 0,21 4 0,-21-4 0,0 0 0,0 0 0,-2 24 0,-2-8 0,-3 3 0,1 7 0,-7 7 0,2 5 0,-4 8 0,-2 8 0,1 7 0,-3 4 0,0 2 0,1 2 0,3-4 0,0 4 0,4-8 0,2-7 0,3-8 0,2-6 0,2-7 0,1-5 0,2-6 0,-1-22 0,-1 24 0,1-24 0,0 0 0,0 0 0,0 0 0,1-16 0,-1 16-15,10-39-24,-5 7-4,-3-11-1,2-9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4:21.2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9CC594-D8A2-439C-8196-E43D966B324A}" emma:medium="tactile" emma:mode="ink">
          <msink:context xmlns:msink="http://schemas.microsoft.com/ink/2010/main" type="inkDrawing" rotatedBoundingBox="8003,14635 12293,12085 14611,15986 10321,18535" hotPoints="13042,13554 13165,17140 9579,17263 9456,13677" semanticType="enclosure" shapeName="Square">
            <msink:sourceLink direction="with" ref="{8D19CEBE-DDE1-42B5-BB39-A0C4EEC20D2D}"/>
            <msink:sourceLink direction="with" ref="{3EEC0518-CF76-41E5-B3E0-28780B2B7853}"/>
          </msink:context>
        </emma:interpretation>
      </emma:emma>
    </inkml:annotationXML>
    <inkml:trace contextRef="#ctx0" brushRef="#br0">-2 389 98,'0'0'35,"7"-23"3,-7 23-4,0 0-18,20 38-2,-16-3-3,7 23-2,-3 10-9,1 25 0,-2 13 0,1 17 0,-1 14 0,3 14 0,3 7 0,0 2 0,3 11 0,-1 0 0,0 1 0,-4 5 0,-3-2 0,-5-8 0,-4-4 0,-1-7 0,-4-14 0,2-12 0,1-17 0,1-16 0,6-17 0,1-15 0,4-17 0,1-11 0,1-11 0,2-7 0,-13-19 0,17 22 0,-17-22 0,0 0 0,16 15 0,-16-15 0,0 0 0,23 9 0,-23-9 0,37 10 0,-6-7 0,10 3 0,15-4 0,11-2 0,22-4 0,13-5 0,23-4 0,20-6 0,15 2 0,16-1 0,14-1 0,12 6 0,3 0 0,3 4 0,-6 3 0,-5-1 0,-5 1 0,-14-1 0,-12-1 0,-16-1 0,-18-2 0,-17 0 0,-16 0 0,-19 0 0,-19 1 0,-18 1 0,-14-2 0,-12-2 0,-17 13 0,9-34 0,-9 12 0,0-6 0,-1-9 0,1-6 0,1-7 0,3-11 0,2-12 0,-3-12 0,1-17 0,0-17 0,3-15 0,-1-17 0,-2-18 0,1-13 0,-1-4 0,1-1 0,-3-1 0,2 6 0,-4 9 0,4 9 0,1 18 0,1 10 0,1 11 0,3 12 0,-1 15 0,0 10 0,-1 14 0,-1 13 0,-5 12 0,0 10 0,-4 11 0,0 6 0,0 5 0,2 17 0,-7-20 0,7 20 0,0 0 0,0 0 0,-13-19 0,13 19 0,0 0 0,-21 0 0,21 0 0,-37 2 0,2-2 0,-10 2 0,-20-2 0,-17 2 0,-18 3 0,-17-3 0,-17 0 0,-20 0 0,-15 2 0,-15-1 0,-11 7 0,-8-1 0,-12 2 0,-3 4 0,-3 4 0,13-3 0,11 5 0,17-4 0,16-4 0,21-4 0,28-2 0,22-3 0,24 0 0,15-4 0,13 2 0,14-2 0,27 0 0,-30 1-9,30-1-29,0 0-5,0 0-1,0 0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4:19.4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06F5D0-B68C-4858-8FA5-3C7225DE22CF}" emma:medium="tactile" emma:mode="ink">
          <msink:context xmlns:msink="http://schemas.microsoft.com/ink/2010/main" type="inkDrawing" rotatedBoundingBox="13128,11389 18164,11058 18315,13356 13279,13687" hotPoints="18102,11151 18197,13311 13290,13527 13195,11366" semanticType="enclosure" shapeName="Rectangle">
            <msink:sourceLink direction="with" ref="{144ADEEF-247F-4E58-B2D3-C0982118AF2E}"/>
          </msink:context>
        </emma:interpretation>
      </emma:emma>
    </inkml:annotationXML>
    <inkml:trace contextRef="#ctx0" brushRef="#br0">27 484 68,'-23'-13'31,"23"13"3,0 0 0,-9 19-5,18 7-13,-9-2-1,12 26-3,-11 4-2,7 22-4,-8 8-6,2 16 0,-4 10 0,2 11 0,-4 1 0,4 3 0,-2-6 0,6-4 0,0-7 0,-1-8 0,1-12 0,-2-8 0,0-12 0,-2-8 0,0-10 0,0-9 0,0-8 0,5-7 0,-1-7 0,-4-19 0,13 24 0,-13-24 0,17 17 0,-17-17 0,20 15 0,-20-15 0,0 0 0,19 20 0,-19-20 0,0 0 0,22 7 0,-22-7 0,21-1 0,-5-3 0,10 2 0,8-4 0,9 3 0,12-3 0,12 1 0,15-3 0,15 1 0,12-1 0,16-3 0,12 0 0,12 0 0,15 0 0,7-2 0,5 2 0,8 1 0,2 3 0,0 1 0,-2 3 0,-8-1 0,-1 4 0,0-2 0,-3 2 0,7-2 0,-3 0 0,-1 0 0,2 1 0,-3 1 0,-6-4 0,-12 4 0,-17 0 0,-16 2 0,-14 0 0,-14-1 0,-15 3 0,-11 0 0,-12 0 0,-10-4 0,-3 1 0,-10-1 0,-10-1 0,-24 1 0,20-12 0,-20 12 0,-7-16 0,7 16 0,-20-28 0,8 5 0,-1-6 0,4-10 0,0-10 0,-2-16 0,0-11 0,-2-17 0,-4-16 0,0-14 0,0-11 0,3-11 0,4-5 0,3 1 0,1 2 0,6 8 0,4 12 0,3 16 0,1 14 0,-3 19 0,-1 13 0,-2 15 0,-2 11 0,-4 11 0,1 8 0,3 20 0,-10-26 0,10 26 0,0 0 0,-15-19 0,15 19 0,0 0 0,-20-13 0,20 13 0,-34-9 0,12 5 0,-9 0 0,-12 2 0,-9 2 0,-13 2 0,-17 0 0,-15 2 0,-18 2 0,-24 1 0,-17 2 0,-19 1 0,-15 1 0,-16 0 0,-13 2 0,-12-2 0,-5 2 0,-7 0 0,-2 2 0,-3 2 0,-1-3 0,10 3 0,18-2 0,18 0 0,17-4 0,32-4 0,28-1 0,25-6 0,29 0 0,20 0 0,13-6 0,15 10 0,-2-11 0,26 7-30,-32 9-10,13-5-3,-7 0 0,-2-4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4:43.2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EA706F-20AC-4A3F-B866-AA290376986F}" emma:medium="tactile" emma:mode="ink">
          <msink:context xmlns:msink="http://schemas.microsoft.com/ink/2010/main" type="writingRegion" rotatedBoundingBox="608,13403 9291,13206 9381,17166 698,17364"/>
        </emma:interpretation>
      </emma:emma>
    </inkml:annotationXML>
    <inkml:traceGroup>
      <inkml:annotationXML>
        <emma:emma xmlns:emma="http://www.w3.org/2003/04/emma" version="1.0">
          <emma:interpretation id="{D48826F9-6C2A-4C65-9FDC-F9018385DC19}" emma:medium="tactile" emma:mode="ink">
            <msink:context xmlns:msink="http://schemas.microsoft.com/ink/2010/main" type="paragraph" rotatedBoundingBox="728,13349 9303,13308 9309,14647 734,14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52D919-A5E7-41C2-9880-EC6A554CD4F0}" emma:medium="tactile" emma:mode="ink">
              <msink:context xmlns:msink="http://schemas.microsoft.com/ink/2010/main" type="line" rotatedBoundingBox="728,13349 9303,13308 9309,14647 734,14688"/>
            </emma:interpretation>
          </emma:emma>
        </inkml:annotationXML>
        <inkml:traceGroup>
          <inkml:annotationXML>
            <emma:emma xmlns:emma="http://www.w3.org/2003/04/emma" version="1.0">
              <emma:interpretation id="{C02DD001-0560-4A91-A8F8-DD34AE8E9211}" emma:medium="tactile" emma:mode="ink">
                <msink:context xmlns:msink="http://schemas.microsoft.com/ink/2010/main" type="inkWord" rotatedBoundingBox="728,13349 9303,13308 9309,14647 734,14688"/>
              </emma:interpretation>
              <emma:one-of disjunction-type="recognition" id="oneOf0">
                <emma:interpretation id="interp0" emma:lang="en-US" emma:confidence="0">
                  <emma:literal>y=3(0-2)20+8)</emma:literal>
                </emma:interpretation>
                <emma:interpretation id="interp1" emma:lang="en-US" emma:confidence="0">
                  <emma:literal>y = 310-2) (0+8)</emma:literal>
                </emma:interpretation>
                <emma:interpretation id="interp2" emma:lang="en-US" emma:confidence="0">
                  <emma:literal>y = 30-2) (0+8)</emma:literal>
                </emma:interpretation>
                <emma:interpretation id="interp3" emma:lang="en-US" emma:confidence="0">
                  <emma:literal>Y=3(0-2)l0+8)</emma:literal>
                </emma:interpretation>
                <emma:interpretation id="interp4" emma:lang="en-US" emma:confidence="0">
                  <emma:literal>y = 300-2) (0+8)</emma:literal>
                </emma:interpretation>
              </emma:one-of>
            </emma:emma>
          </inkml:annotationXML>
          <inkml:trace contextRef="#ctx0" brushRef="#br0">2721-55 70,'37'-21'34,"-9"-1"-1,-4 5 2,-2 4-6,-22 13-10,21-15-5,-21 15-4,0 0-3,-26 23-3,7 1-4,-5 9 0,-4 10 0,-5 9 0,-3 11 0,1 8 0,0 10 0,7 7 0,8 1 0,7-2 0,9-7 0,17 2 0,0-19-23,22-7-13,2-17-3,8-13 0,1-15-1,-1-13 3</inkml:trace>
          <inkml:trace contextRef="#ctx0" brushRef="#br0" timeOffset="604.0346">3232 147 89,'-6'-31'32,"6"31"1,0 0-1,-29-19-12,29 19-5,-24 20-3,12 6-3,-8 2-1,7 13-3,-4 6-5,4 10 0,-2 3 0,6 8 0,5-3 0,6 1 0,7-11 0,12-6 0,5-16 0,9-11 0,6-18 0,4-11 0,-1-14 0,3-10 0,-6-8 0,-6-12 0,-9-4 0,-6-7 0,-8-1 0,-12-4 0,-8 0 0,-10 2 0,-7 10 0,-6 6 0,-3 12 0,-5 9 0,2 21 0,-4 5 0,12 22-17,-10 1-12,16 12-4,-1 6-4,7 4 1,8 7-1,5-5 4</inkml:trace>
          <inkml:trace contextRef="#ctx0" brushRef="#br0" timeOffset="993.0568">3758 374 123,'0'0'37,"-19"-11"2,19 11-4,0 0-20,0 0-9,0 0-6,17-6 0,-17 6 0,37 4 0,-13-4 0,10 0 0,3-2 0,0-4 0,2 3 0,-5-7 0,1 10 0,-15-7-26,-1 7-10,-19 0-4,0 0 1,0 0 0</inkml:trace>
          <inkml:trace contextRef="#ctx0" brushRef="#br0" timeOffset="1958.112">4340 270 81,'-23'-8'32,"23"8"1,0 0 1,-9-28-11,9 28-6,4-29-4,-4 29-4,15-39-1,-2 13-3,0-4-5,7 2 0,0-2 0,5 4 0,1 2 0,3 2 0,1 5 0,4 10 0,-3 5 0,3 6 0,-1 7 0,-3 9 0,-2 10 0,-6 3 0,-3 6 0,-6 8 0,-10-1 0,-5 4 0,-11 1 0,-5-3 0,-6-2 0,-4-3 0,-6-4 0,-1-5 0,-2-3 0,0-5 0,3-7 0,1-6 0,7-6 0,3-5 0,5-4 0,18 2 0,-21-24 0,20 6 0,4-7 0,7 1 0,3-4 0,1 2 0,5 2 0,1 4 0,3 3 0,-1 10 0,2 3 0,-1 11 0,1 4 0,2 10 0,-4 1 0,4 6 0,0 0 0,-2 0 0,0-2 0,2-2 0,0-7 0,0-6 0,2-9 0,0-6 0,0-3 0,0-8 0,-2-2 0,-6-2 0,-1 3 0,-8-1 0,-11 17 0,8-22 0,-8 22 0,0 0 0,0 0 0,-13-21-21,13 21-11,0 0-6,0 0 1,0 0-1,13-22 1</inkml:trace>
          <inkml:trace contextRef="#ctx0" brushRef="#br0" timeOffset="2402.1374">5213-122 100,'7'-23'36,"-7"23"2,0 0 0,25-5-6,-5 20-21,-3 0-11,7 9 0,0 7 0,2 12 0,-4 3 0,-3 8 0,-6 4 0,-4 5 0,-7 4 0,-6 2 0,-3-6 0,-6 0 0,-6-1 0,-1-7 0,-8-6 0,-2-7 0,-1-8 0,-3-6 0,3-4 0,-5-17 0,18 8-26,-6-13-11,24-2-3,-25 0 0,25 0 1,0 0 2</inkml:trace>
          <inkml:trace contextRef="#ctx0" brushRef="#br0" timeOffset="3718.2127">5663-92 94,'0'0'32,"13"-18"1,-13 18-1,0 0-11,-19 18-8,12 1-3,-12 3-4,4 10-1,-7 3-1,3 10-1,-1 1-1,-1 12-2,1 3 0,5 10 0,-2-4 0,12 1 0,3-3 0,8-1 0,7-7 0,7-14 0,13-6-4,-3-22-22,13-4-6,-2-15-6,0-11 0,-2-5 0,-2-6 3</inkml:trace>
          <inkml:trace contextRef="#ctx0" brushRef="#br0" timeOffset="4263.2439">6107 75 114,'-22'0'35,"22"0"3,-25 27-2,9-11-21,10 20-4,-5 1-5,7 15-6,-3-2 0,5 8 0,-2 1 0,4 4 0,4-3 0,5-5 0,6-6 0,4-8 0,9-12 0,3-6 0,10-16 0,2-11 0,3-11 0,1-11 0,-3-7 0,-3-8 0,-4-7 0,-9-6 0,-5-2 0,-12-3 0,-9 1 0,-10 2 0,-5 2 0,-15 2 0,-3 10 0,-8 5 0,-4 10 0,-4 5-5,5 18-3,-7 1 0,8 14-2,1-2-2,14 15-5,-6-1-12,13 3 0,6 3-3,2-3 1,11 6 2</inkml:trace>
          <inkml:trace contextRef="#ctx0" brushRef="#br0" timeOffset="4986.2852">6884 351 111,'0'0'34,"18"16"1,-18-16-4,32 8-20,1 1-3,-1-5-3,9 1-3,1 1-4,-1-6-6,11 4-15,-11-4-7,0-6-6,-4 0 2,-7-5-1,-2 0 2</inkml:trace>
          <inkml:trace contextRef="#ctx0" brushRef="#br0" timeOffset="4772.273">7071 198 108,'6'-17'35,"-6"17"3,0 0-1,0 0-18,4 34-7,-6-6-6,2 11-6,-4 4 0,2 7 0,-3 0 0,1 0 0,0-5 0,0-6 0,4-6 0,0-14 0,10-1-3,-10-18-24,0 0-6,0 0-6,9-22 1,-15 3 0,-3-5 2</inkml:trace>
          <inkml:trace contextRef="#ctx0" brushRef="#br0" timeOffset="5842.3342">8077 180 118,'0'0'35,"0"0"1,0 0-1,0 0-25,-2-19-3,2 19-3,-15-20-3,-2 8 0,-7 1 0,-6-4-1,-7 1 0,-6 0 1,-3 3-1,-2 2 1,3 5-1,2 6 0,6 2 0,6 9 1,6 4-1,9 1-1,6 6 2,10 4-2,4-2 2,9 4 1,8 0 0,5 5-2,3-1 0,7 5 0,3-4 0,3 4 0,-3-4 0,0 4 0,-5-2 0,-6 1 0,-12-1 0,-3-2 0,-11-2 0,-9-1 0,-6-4 0,-6-6 0,-7-3 0,-2-8 0,-3-5 0,-3-6 0,1-6 0,-1-7 0,3-2 0,1-5 0,6-3 0,5-1 0,8-4 0,6 2 0,7 0 0,5-2 0,6 1 0,6-1 0,5-2 0,5-2 0,3 1 0,5-3 0,2 1 0,4-1 0,-2 5 0,-4-1 0,-5 6 0,-6 3 0,-4 6 0,-22 15 0,19-18 0,-19 18 0,0 0-22,0 0-9,0 0-6,-21-2 0,21 2 0,0 0 0</inkml:trace>
          <inkml:trace contextRef="#ctx0" brushRef="#br0" timeOffset="6230.3564">8318-94 118,'24'-16'38,"-5"14"0,0 7 0,-19-5-19,42 25-15,-21-1-4,5 11 0,-4 4 0,-1 7 0,-5 7 0,1 6 0,-4 4 0,-6 4 0,-3-2 0,-6 2 0,-3-4 0,-8 0 0,-6-5 0,-5-8 0,-6-3 0,1-10 0,2 2 0,-8-17-16,15 4-19,-4-11-5,7-2 0,17-13 1,0 0 0</inkml:trace>
          <inkml:trace contextRef="#ctx0" brushRef="#br0" timeOffset="-2856.1633">99 19 85,'0'0'35,"7"-17"0,-7 17 2,0 0-9,6 17-11,1 11-5,-12 3-6,8 16-6,-8 7 0,5 11 0,-4 2 0,4 1 0,2-4 0,2-3 0,3-11 0,2-7 0,8-19 0,4-13 0,1-11 0,2-15 0,0-13 0,2-11 0,0-9 0,2-8 0,-2-3 0,-4-2 0,-1-3 0,-6-1 0,-2 10 0,-6 6 0,-1 8 0,-4 12 0,-2 6 0,0 23 0,0 0 0,3 17 0,-1 13 0,4 11 0,-4 13 0,3 11 0,1 11 0,-3 7 0,-1 8 0,0 4 0,-4 2 0,0-4 0,-5 2 0,-2-12 0,-4-5 0,-4-15 0,-5-11 0,-4-11 0,-6-11 0,-3-9 0,-8-18 0,0-8 0,-1-12 0,-1-2 0,10-5 0,-1-6 0,12 3 0,6-5 0,14 8 0,-3-6-3,7 30-29,20-31-4,-20 31-3,32-28 1,-8 13 1,2-2 1</inkml:trace>
          <inkml:trace contextRef="#ctx0" brushRef="#br0" timeOffset="-2450.1401">831 149 116,'0'0'36,"0"0"1,-19-6-1,19 6-19,0 0-4,0 0-13,26 6 0,-5-4 0,-1-4 0,10 2 0,3-4 0,6-1 0,2-1 0,0-1 0,-2 1 0,-5 1 0,-1 3 0,-11-2 0,3 8 0,-25-4-26,0 0-7,0 0-5,0 18 0,0-18 0,-36 17 3</inkml:trace>
          <inkml:trace contextRef="#ctx0" brushRef="#br0" timeOffset="-2192.1253">857 335 117,'0'0'36,"-20"28"1,20-28-2,14 16-19,-14-16-5,41 0-8,-13-3-3,7 1 0,6-2 0,0 0 0,0-1 0,-4 3 0,-1 0 0,-5-3 0,1 10-10,-12-9-22,-3 3-4,-17 1-3,24-15 0,-24 15 0</inkml:trace>
          <inkml:trace contextRef="#ctx0" brushRef="#br0" timeOffset="-1329.076">1760 75 69,'0'0'33,"-26"-2"-1,26 2 1,0 0-3,-11-19-14,11 19-3,26-24-4,-2 11-1,-2-7-3,12 3 2,-1-4-7,5 3 0,-1 3 0,2 8 0,-2 1 0,-4 6 0,-3 7 0,-6 6 0,-7 8 0,-10 5 0,-8 5 0,-9 5 0,-8 1 0,-8 2 0,-4 0 0,-5 0 0,-3-4 0,3-5 0,4-4 0,5-7 0,3-8 0,23-11 0,-18 4 0,18-4 0,11-17 0,7 4 0,7 0 0,1 2 0,7 1 0,0 7 0,3 1 0,3 7 0,-4 5 0,-1 3 0,-7 5 0,-4 6 0,-14 4 0,-3 4 0,-12 1 0,-11 1 0,-7-1 0,-7 1 0,-7-3 0,-3-3 0,1-4 0,-3-7 0,2-8 0,2-3 0,2-10 0,5-5 0,8 0 0,5-6 0,19 15 0,-22-26 0,22 26 0,0 0 0,0 0 0,0 0 0,0 0 0,0 0-12,2 16-23,-2-16-2,0 0-4,0 0 1,0 0 0</inkml:trace>
        </inkml:traceGroup>
      </inkml:traceGroup>
    </inkml:traceGroup>
    <inkml:traceGroup>
      <inkml:annotationXML>
        <emma:emma xmlns:emma="http://www.w3.org/2003/04/emma" version="1.0">
          <emma:interpretation id="{AFB357FB-730A-4076-844F-B428976514D9}" emma:medium="tactile" emma:mode="ink">
            <msink:context xmlns:msink="http://schemas.microsoft.com/ink/2010/main" type="paragraph" rotatedBoundingBox="817,14806 6842,14669 6867,15772 842,15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733FCD-2B25-40FA-8306-D98A93A595E2}" emma:medium="tactile" emma:mode="ink">
              <msink:context xmlns:msink="http://schemas.microsoft.com/ink/2010/main" type="line" rotatedBoundingBox="817,14806 6842,14669 6867,15772 842,15909"/>
            </emma:interpretation>
          </emma:emma>
        </inkml:annotationXML>
        <inkml:traceGroup>
          <inkml:annotationXML>
            <emma:emma xmlns:emma="http://www.w3.org/2003/04/emma" version="1.0">
              <emma:interpretation id="{01F02035-8A45-4CCB-89EA-3C622BF36166}" emma:medium="tactile" emma:mode="ink">
                <msink:context xmlns:msink="http://schemas.microsoft.com/ink/2010/main" type="inkWord" rotatedBoundingBox="817,14806 6842,14669 6867,15772 842,15909"/>
              </emma:interpretation>
              <emma:one-of disjunction-type="recognition" id="oneOf1">
                <emma:interpretation id="interp5" emma:lang="en-US" emma:confidence="0">
                  <emma:literal>y=3(-2)68)</emma:literal>
                </emma:interpretation>
                <emma:interpretation id="interp6" emma:lang="en-US" emma:confidence="0">
                  <emma:literal>y = 31-2) 8)</emma:literal>
                </emma:interpretation>
                <emma:interpretation id="interp7" emma:lang="en-US" emma:confidence="0">
                  <emma:literal>y = 31-2) (8)</emma:literal>
                </emma:interpretation>
                <emma:interpretation id="interp8" emma:lang="en-US" emma:confidence="0">
                  <emma:literal>y = 31-218)</emma:literal>
                </emma:interpretation>
                <emma:interpretation id="interp9" emma:lang="en-US" emma:confidence="0">
                  <emma:literal>y = 31-2)) 8)</emma:literal>
                </emma:interpretation>
              </emma:one-of>
            </emma:emma>
          </inkml:annotationXML>
          <inkml:trace contextRef="#ctx0" brushRef="#br0" timeOffset="8361.4783">149 1428 112,'-24'2'35,"24"-2"0,-6 30-1,8-4-20,-4 4-6,10 14-2,1 5-2,6 6 0,-2 1-1,-4 0-3,2-6 0,0-2 0,2-12 0,2-12 0,4-13 0,1-11 0,3-11 0,4-11 0,1-10 0,2-11 0,-2-5-2,-2-10 0,0-3-1,-6-4 1,-3 4 0,-6 3 1,-1 8 0,-9 7 1,1 10 0,-2 10 1,0 23 1,0 0-1,0 0 1,0 0 0,-9 43 0,13-4-1,-2 9 1,1 12-2,-1 10 0,0 9 0,0 6 0,-4 6 0,-2 0 0,-1 0 0,-6-5 0,-2-6 0,-8-12 0,-1-8 0,-4-14 0,-6-16 0,-3-13 0,-2-12 0,-2-14 0,-2-13 0,4-10 0,3-9 0,8 0 0,4-7-5,18 11-11,-3-6-12,12 10-4,8 3-5,2 8 3,6 7-1,1-2 3</inkml:trace>
          <inkml:trace contextRef="#ctx0" brushRef="#br0" timeOffset="8934.5111">848 1739 93,'0'0'34,"0"0"1,0 0 1,18-2-6,3-6-18,14 8-4,4 0-3,8 4-3,1 0-2,-2 1 0,3 7-8,-12-12-14,6 9-10,-10-7-5,-7-2 2,-2-6-1,-3-5-1</inkml:trace>
          <inkml:trace contextRef="#ctx0" brushRef="#br0" timeOffset="8696.4975">879 1534 110,'0'0'36,"-20"11"2,20-11-2,0 0-12,0 0-13,26 2-11,0-5 0,5 1 0,3 0 0,5 0 0,2 0 0,-4 0 0,-2 4 0,-7-7 0,4 12-20,-15-11-11,-1 2-6,-16 2 0,0 0 1,0 0-1</inkml:trace>
          <inkml:trace contextRef="#ctx0" brushRef="#br0" timeOffset="9704.5551">1760 1449 115,'-22'-8'35,"22"8"1,0-20 0,17 9-21,-4-12-5,13 5-5,1-4-2,9 3-3,3 4 0,2 6 0,0 5 0,-4 6 0,-4 7 0,-3 10 0,-11 5 0,-5 6 0,-10 5 0,-8 2 0,-10 4 0,-11 2 0,-6 0 0,-6-4 0,-2-4 0,0-7 0,0-6 0,5-7 0,12-8 0,3-7 0,19 0 0,-4-18 0,4 18 0,26-28 0,-1 13 0,4 4 0,5 2 0,1 5 0,2 6 0,0 5 0,-1 8 0,-1 6 0,-3 3 0,-8 4 0,-9 1 0,-6 3 0,-7 0 0,-8-3 0,-9-1 0,-11-2 0,-9-4 0,-6-1 0,-5-4 0,-6-4 0,-2-4 0,-4-5 0,6-1 0,4-3 0,7-3 0,8-3 0,12-1 0,21 7 0,-15-21 0,15 21-26,13-26-6,-13 26-6,32-30 2,-12 17-2,-1-1 1</inkml:trace>
          <inkml:trace contextRef="#ctx0" brushRef="#br0" timeOffset="10156.581">2812 1319 125,'11'-19'36,"-11"19"0,0 0-1,-18 2-23,-7 7-5,1 15-3,-9 12-4,-4 14 0,-8 11 0,2 14 0,2 8 0,4 6 0,6 1 0,10-1 0,14-6 0,9-12 0,24 2 0,0-25-32,13-5-4,3-17-3,7-8 1,-1-14 0</inkml:trace>
          <inkml:trace contextRef="#ctx0" brushRef="#br0" timeOffset="10538.6028">2938 1770 105,'-16'4'37,"16"-4"2,0 0-1,0 0-5,0 0-30,29 7-3,-1-7 0,4-1 0,7-1 0,5 0 0,-3-4 0,-2 4 0,-7-5 0,3 14-18,-18-10-14,-17 3-7,20-2 2,-20 2 0,0 0-1</inkml:trace>
          <inkml:trace contextRef="#ctx0" brushRef="#br0" timeOffset="11273.6449">3715 1545 77,'0'0'33,"-2"-22"0,2 22 2,0-26-9,0 26-6,17-30-7,0 17-3,-2-7-2,7 5-8,2-2 0,6 4 0,3 6 0,3 5 0,-1 8 0,-2 7 0,-1 9 0,-6 8 0,-6 7 0,-5 9 0,-9 4 0,-6 6 0,-9 0 0,-6 0 0,-8-4 0,-5-2 0,-5-5 0,-4-6 0,-2-10 0,-2-6 0,4-7 0,0-8 0,5-5 0,4-8 0,8-4 0,20 9 0,-23-30 0,22 13 0,6-3 0,6-1 0,4 5 0,7-1 0,4 2 0,4 6 0,5-1 0,5 7 0,-1 3 0,3 5 0,1 5 0,0 3 0,-4 1 0,-4 1 0,-1 2 0,-7-2 0,-1-2 0,0-6 0,-1-1 0,-3-6 0,-2-2 0,-1-5 0,1 5 0,-20 2-11,34-17-17,-34 17-5,0 0-5,20-19 2,-20 19 0,0 0 2</inkml:trace>
          <inkml:trace contextRef="#ctx0" brushRef="#br0" timeOffset="11644.6661">4458 1293 112,'12'-23'37,"-12"23"1,24-3 0,-2 18-16,-22-15-14,39 37-8,-15-8 0,6 14 0,-2 6 0,0 10 0,-4 8 0,-7 7 0,-6 1 0,-6 3 0,-10-4 0,-8-3 0,-8-5 0,-7-6 0,-3-10 0,-4-9 0,3-8 0,-3-8 0,9-3 0,-6-20-13,32-2-21,-28-6-3,24-11-3,8-5 3,9-8-1</inkml:trace>
          <inkml:trace contextRef="#ctx0" brushRef="#br0" timeOffset="12611.7214">4860 1337 79,'0'0'31,"28"-15"0,-28 15 3,16-16-9,-16 16-13,0 0-1,0 0-3,0 0-2,-26 35 0,0-7-1,0 11-1,-5 9-1,3 14-3,0 6 0,10 5 0,6 1 0,9-1 0,8-6 0,10-10 0,11-7 0,2-18 0,13-2-5,-6-19-24,8-6-5,-2-6-4,-2-7 2,-4-3-2,-7-4 3</inkml:trace>
          <inkml:trace contextRef="#ctx0" brushRef="#br0" timeOffset="13259.7585">5557 1451 88,'15'-21'33,"-15"21"1,0-24 0,0 24-4,-23-33-22,23 33-3,-39-28-2,11 22-1,-11 1-2,-3 6 0,-5 7 0,-1 5 1,1 4-1,7 3 2,2 1-1,14 3 1,11-2 0,11 2 1,12-2-1,12 1 1,8-3-1,9 4-2,5 2 0,5 6 0,1 0 0,0 3 0,-5 2 0,-10 4 0,-7-2 0,-12 0 0,-10-2 0,-15-3 0,-10-3 0,-12-9 0,-7-3 0,-4-10 0,1-5 0,0-11 0,4-8 0,7-8 0,6-4 0,9-3 0,8-4 0,8 1 0,5-2 0,11 3 0,1-3 0,8 1 0,2 3 0,2 1 0,2-2 0,-3 3 0,1 3 0,-8 3 0,-1 7 0,-21 16 0,28-23 0,-28 23 0,16-7-15,-16 7-17,0 0-4,0 0-2,0 0 0,0 0 1</inkml:trace>
          <inkml:trace contextRef="#ctx0" brushRef="#br0" timeOffset="13566.776">5819 1233 100,'9'-22'36,"-9"22"2,26-13-1,-7 11-3,7 15-24,-4 4-10,10 13 0,-3 7 0,5 11 0,-6 6 0,0 9 0,-8 4 0,-5 4 0,-6-3 0,-7-1 0,-6-4 0,-5-9 0,-4-2 0,-11-18 0,5 3-15,-16-18-19,3-3-4,-5-6-1,2-3 1,3-1 0</inkml:trace>
        </inkml:traceGroup>
      </inkml:traceGroup>
    </inkml:traceGroup>
    <inkml:traceGroup>
      <inkml:annotationXML>
        <emma:emma xmlns:emma="http://www.w3.org/2003/04/emma" version="1.0">
          <emma:interpretation id="{9008D415-AD5C-49B8-8FA2-FFF05170F42B}" emma:medium="tactile" emma:mode="ink">
            <msink:context xmlns:msink="http://schemas.microsoft.com/ink/2010/main" type="paragraph" rotatedBoundingBox="652,16291 4561,16107 4612,17185 703,17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4CC3B2-D1A1-4AF5-B31C-D0FB658B822E}" emma:medium="tactile" emma:mode="ink">
              <msink:context xmlns:msink="http://schemas.microsoft.com/ink/2010/main" type="line" rotatedBoundingBox="652,16291 4561,16107 4612,17185 703,17369"/>
            </emma:interpretation>
          </emma:emma>
        </inkml:annotationXML>
        <inkml:traceGroup>
          <inkml:annotationXML>
            <emma:emma xmlns:emma="http://www.w3.org/2003/04/emma" version="1.0">
              <emma:interpretation id="{6549A766-591E-4F23-90C7-2C56F9692169}" emma:medium="tactile" emma:mode="ink">
                <msink:context xmlns:msink="http://schemas.microsoft.com/ink/2010/main" type="inkWord" rotatedBoundingBox="652,16291 4561,16107 4612,17185 703,17369"/>
              </emma:interpretation>
              <emma:one-of disjunction-type="recognition" id="oneOf2">
                <emma:interpretation id="interp10" emma:lang="en-US" emma:confidence="0">
                  <emma:literal>y=-48</emma:literal>
                </emma:interpretation>
                <emma:interpretation id="interp11" emma:lang="en-US" emma:confidence="0">
                  <emma:literal>y ¥ 48</emma:literal>
                </emma:interpretation>
                <emma:interpretation id="interp12" emma:lang="en-US" emma:confidence="0">
                  <emma:literal>Y ¥ 48</emma:literal>
                </emma:interpretation>
                <emma:interpretation id="interp13" emma:lang="en-US" emma:confidence="0">
                  <emma:literal>Y=-48</emma:literal>
                </emma:interpretation>
                <emma:interpretation id="interp14" emma:lang="en-US" emma:confidence="0">
                  <emma:literal>I ¥ 48</emma:literal>
                </emma:interpretation>
              </emma:one-of>
            </emma:emma>
          </inkml:annotationXML>
          <inkml:trace contextRef="#ctx0" brushRef="#br0" timeOffset="15029.8597">30 2928 99,'-2'-20'34,"2"20"1,4-17 0,-4 17-12,0 0-8,17 11-3,-17-11-10,11 43-2,-8-6 0,3 9 0,-2 6 0,1 2 0,-1 0 0,7-2 0,-2-7 0,6-6 0,0-11 0,4-11 0,3-10 0,2-11 0,2-7 0,-3-11 0,1-6 0,-2-11 0,0-6 0,1-3 0,-7 0 0,-1-1 0,-4 1 0,-3 2 0,-3 1 0,-1 10 0,-6 3 0,2 6 0,0 4 0,0 5 0,0 17 0,0 0 0,0 0 0,11 17 0,-5 12 0,0 12 0,1 15 0,-1 11 0,-1 9 0,-1 10 0,0 1 0,-1 0 0,-5 1 0,1-5 0,-7-8 0,-3-8 0,-6-10 0,-3-9 0,-8-8 0,-5-9 0,-7-12 0,-4-8 0,-3-7 0,3-10 0,-1-9 0,4-2 0,4-3 0,7 0 0,10-3 0,7 1 0,7 3 0,5-1 0,1 20 0,24-30-26,-2 15-10,2-7-3,8 0 0,-3-6 0,5-2 2</inkml:trace>
          <inkml:trace contextRef="#ctx0" brushRef="#br0" timeOffset="15605.8927">701 3222 122,'0'0'36,"-17"16"2,17-16-2,30 0-21,-6-9-7,15 4-8,2-5 0,7 3 0,2-2 0,2 3 0,-3 4 0,-6-2 0,-3 12 0,-12-10-11,6 11-19,-14-5-6,1 0-2,-21-4 1,26-11 0</inkml:trace>
          <inkml:trace contextRef="#ctx0" brushRef="#br0" timeOffset="15367.879">798 2939 116,'0'0'37,"0"0"2,0 0-1,0 0-13,0 0-25,31-3 0,-9 1 0,10 0 0,1-2 0,10-2 0,0 3 0,-2-7 0,-2 5 0,-6-8 0,1 9 0,-14-9-16,1 13-16,-21 0-4,0 0-2,0 0 1,-23 28 1</inkml:trace>
          <inkml:trace contextRef="#ctx0" brushRef="#br0" timeOffset="16091.9205">1669 3142 130,'0'0'37,"-7"22"1,7-22-3,28 13-20,-4-15-15,15 6 0,2-4 0,9 0 0,4-6 0,-2 3 0,-2-5 0,-7 5 0,-8-5 0,-7 4 0,-8 3 0,-20 1 0,23 0-14,-23 0-19,0 0-3,0 0-3,0 0 2,-8-23 0</inkml:trace>
          <inkml:trace contextRef="#ctx0" brushRef="#br0" timeOffset="16864.9647">2990 3673 86,'0'0'33,"0"0"2,17 2 2,-17-2-7,0 0-10,13-33-6,-5 16-14,-8-11 0,1-5 0,-2-10 0,1-7 0,-2-12 0,0-5 0,0-5 0,-2-2 0,4-4 0,-2 1 0,2 3 0,2 3 0,-2 12 0,0 7 0,0 9 0,0 10 0,0 10 0,0 23 0,0-20 0,0 20 0,0 0 0,0 0 0,-15 28 0,15-28 0,-16 35 0,3-11 0,-2 4 0,-4 6 0,-5 3 0,-2 2 0,-7 6 0,-3 3 0,1 0 0,-2 0 0,1-5 0,5-4 0,3-5 0,8-8 0,5-6 0,15-20 0,-10 21 0,10-21 0,0 0 0,28 5 0,-7-9 0,7 3 0,5-1 0,6-2 0,4-2 0,5 3 0,2-5 0,0 1 0,1-1 0,-5 1 0,-3 0 0,-6-3 0,-7 7 0,-8-3 0,-22 6 0,21-7 0,-21 7 0,0 0-29,16 3-7,-16-3-5,8-18 3,-8 18-1,28-36 4</inkml:trace>
          <inkml:trace contextRef="#ctx0" brushRef="#br0" timeOffset="17609.0072">3799 2889 128,'0'0'35,"0"0"2,0 0-2,-6-17-23,6 17-6,-20-26-4,3 11-2,-2-1 0,-7-1 0,-3 2 0,-7 0 0,-5 4 0,-1 7 0,-3 3 0,4 6 0,2 8 0,6 6 0,9 5 0,3 6 0,10 5 0,7 2 0,10 4 0,3 5 0,10 5 0,5-3 0,8 2 0,5-3 0,5 1 0,1-2 0,2-1 0,-6-8 0,-2 0 0,-7 0 0,-10-1 0,-11 1 0,-10-6 0,-14 3 0,-6-8 0,-5-2 0,-7-7 0,-3-4 0,-1-9 0,6-10 0,-1-9 0,12-9 0,1-6 0,8-1 0,5-7 0,10-2 0,4-3 0,5 4 0,5-4 0,3 0 0,3-1 0,4-3 0,3 1 0,1-1 0,1 1 0,-1 1 0,-1 4 0,-1 4 0,-4 8 0,-7 2 0,-3 7 0,-16 20 0,21-26 0,-21 26 0,0 0 0,0 0 0,0 0 0,0 0 0,0 0 0,0 0 0,0 0 0,0 0 0,0 0 0,-4 28-6,4-28-31,-17 18-4,17-18-3,0 0 2,0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39:02.45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87794A-075C-4C99-8BFC-31625C2A66F0}" emma:medium="tactile" emma:mode="ink">
          <msink:context xmlns:msink="http://schemas.microsoft.com/ink/2010/main" type="writingRegion" rotatedBoundingBox="10285,13191 16230,13342 16085,19094 10139,18943"/>
        </emma:interpretation>
      </emma:emma>
    </inkml:annotationXML>
    <inkml:traceGroup>
      <inkml:annotationXML>
        <emma:emma xmlns:emma="http://www.w3.org/2003/04/emma" version="1.0">
          <emma:interpretation id="{D04F6FF4-01B0-4316-A610-A47B6CF44F95}" emma:medium="tactile" emma:mode="ink">
            <msink:context xmlns:msink="http://schemas.microsoft.com/ink/2010/main" type="paragraph" rotatedBoundingBox="10289,13163 16106,13387 16018,15673 10201,15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7C7D1-D135-46AA-AF9C-85287F3E62FE}" emma:medium="tactile" emma:mode="ink">
              <msink:context xmlns:msink="http://schemas.microsoft.com/ink/2010/main" type="line" rotatedBoundingBox="10289,13163 16066,13386 16023,14510 10246,14287"/>
            </emma:interpretation>
          </emma:emma>
        </inkml:annotationXML>
        <inkml:traceGroup>
          <inkml:annotationXML>
            <emma:emma xmlns:emma="http://www.w3.org/2003/04/emma" version="1.0">
              <emma:interpretation id="{1592EE0E-30C0-4C34-B5A7-DAEFAD6389B7}" emma:medium="tactile" emma:mode="ink">
                <msink:context xmlns:msink="http://schemas.microsoft.com/ink/2010/main" type="inkWord" rotatedBoundingBox="10289,13163 16066,13386 16023,14510 10246,14287"/>
              </emma:interpretation>
              <emma:one-of disjunction-type="recognition" id="oneOf0">
                <emma:interpretation id="interp0" emma:lang="en-US" emma:confidence="1">
                  <emma:literal>7×2=63</emma:literal>
                </emma:interpretation>
                <emma:interpretation id="interp1" emma:lang="en-US" emma:confidence="0">
                  <emma:literal>7×2--63</emma:literal>
                </emma:interpretation>
                <emma:interpretation id="interp2" emma:lang="en-US" emma:confidence="0">
                  <emma:literal>75/2=63</emma:literal>
                </emma:interpretation>
                <emma:interpretation id="interp3" emma:lang="en-US" emma:confidence="0">
                  <emma:literal>72/2=63</emma:literal>
                </emma:interpretation>
                <emma:interpretation id="interp4" emma:lang="en-US" emma:confidence="0">
                  <emma:literal>7×12=63</emma:literal>
                </emma:interpretation>
              </emma:one-of>
            </emma:emma>
          </inkml:annotationXML>
          <inkml:trace contextRef="#ctx0" brushRef="#br0">14 76 100,'0'0'31,"-17"17"1,17-17 0,0 0-18,20-2-4,1-4-4,12 4-2,6-1-1,11-3-1,6-3-1,7 0 0,2-1 0,0-1-1,-1 2 0,-7 1 0,-7 1 0,-9 1 0,-7 4 0,-12 4 1,-22-2-1,24 13 0,-24-13 0,4 25 1,-6-9 0,0 7 1,0 4-1,1 7 0,-5 3 1,0 6-1,-1 5 2,-2 8-2,-2 3 1,-2 8 0,-2-2-2,0 2 0,0 0 0,2-4 0,2-1 0,1-9 0,1-6 0,4-10 0,1-5 0,0-12 0,4-3 0,0-17-2,0 0-8,0 0-15,0 0-9,0 0-4,13-17 2,-13 17 0</inkml:trace>
          <inkml:trace contextRef="#ctx0" brushRef="#br0" timeOffset="690.0395">1504 145 91,'8'-21'33,"-8"21"-1,-8 17 3,-1 3-11,-2 18-13,-14 1-3,-1 18-3,-11 6-1,-2 12-1,-5 3 0,-1 2-2,-3-2 0,1-4 0,6-5 0,4-10-1,7-10 0,6-12-2,8-7-2,16-30-3,-19 26-5,19-26-13,0 0-11,2-17 1,-2 17 1,17-32-1</inkml:trace>
          <inkml:trace contextRef="#ctx0" brushRef="#br0" timeOffset="358.0205">1056 280 115,'11'-18'35,"-11"18"1,21 9 0,-1 13-23,-5 4-5,13 13-1,-2 8-2,9 9-5,2 1 0,6 3 0,0-1 0,2-3 0,-1-6 0,1-7 0,-1-6 0,-3-11 0,-4-2 0,-9-11-2,0 0-5,-28-13-7,30 6-16,-30-6-6,0 0 1,0 0 0,-26-24 0</inkml:trace>
          <inkml:trace contextRef="#ctx0" brushRef="#br0" timeOffset="1295.0741">1976 82 95,'4'-19'31,"-4"19"0,26-30 1,-17 10-16,15 5-6,-9-6-2,11 8-3,-9-1-1,3 4 0,-3 3-1,3 5 0,-1 4-1,0 3-1,-3 7 1,1 2-2,-4 3 1,-2 5-1,-5 3 0,-6 1 1,-6 2-1,-9 1 1,-3-1-1,-6 2-1,-2-2 1,-2 0 0,-2-4 0,4 0-1,0 0 1,7-7 0,19-17 0,-24 26 1,24-26-1,0 0 2,-3 17-1,3-17 2,16-2-3,1-2 0,0 0 0,5 1 0,4 1 0,2-2 0,4 2 0,-1 2 0,3 2 0,-1-2 0,-1 6 0,-8-8-7,5 5-23,-10 1-6,-19-4-2,28 0 1,-28 0-1</inkml:trace>
          <inkml:trace contextRef="#ctx0" brushRef="#br0" timeOffset="1807.1034">3035 340 102,'0'0'33,"0"0"2,0 0-2,17 9-16,-17-9-6,41-2-4,-13 0-2,11 2-2,4-1-1,3 1-1,2-2-1,3-2-2,-7 4-2,-1-6-2,-4 10-8,-13-8-14,-4 4-8,-22 0 2,19 2-1,-19-2 1</inkml:trace>
          <inkml:trace contextRef="#ctx0" brushRef="#br0" timeOffset="2087.1194">3087 489 92,'17'18'34,"-17"-18"0,35 6 2,-7 1-14,-2-11-8,13 8-5,0-6-4,8 4-2,-1-4-2,1 2 0,-3 2-5,-6-7-5,4 5-22,-8-2-4,-8-2-1,-6 0 0,-3-5-1</inkml:trace>
          <inkml:trace contextRef="#ctx0" brushRef="#br0" timeOffset="2798.1601">4814 210 101,'0'0'33,"0"0"0,-9-19 1,9 19-16,-28-9-10,3 7-4,-2 9-2,-9-1 0,-5 9-1,-9 3 0,-4 9 0,-3 2 1,-1 12 0,-1 2 0,8 13 0,5 1 0,11 10 0,7 0 0,13 2-1,13-2-1,10-8 0,14-7 0,9-13 0,12-9-1,7-15 1,12-11-1,5-12 1,3-9-1,-1-9 1,-4-5 0,-9-3-1,-10 1 1,-10 1 0,-16 3-1,-13 3 1,-18 5 0,-11 8-1,-15 9 1,-8 4 0,-9 8 0,-5 7-1,-4 9 2,-1 6-1,7 5 0,3 2-1,13 0-1,4-2-3,18 3-8,4-12-16,12-10-6,3-16 0,24 13 1,2-16-1</inkml:trace>
          <inkml:trace contextRef="#ctx0" brushRef="#br0" timeOffset="3596.2057">5115 297 98,'0'0'33,"-22"-13"0,22 13 2,0 0-16,20-33-8,8 18-4,7-8-1,13 5-1,6-3-2,10 5 2,-5 1-5,6 4 0,-4 5 0,-3 8 0,-12 9 0,-10 6 0,-16 7 0,-14 4 0,-12 3 0,-14 5 0,-12 1-3,-9 2 0,-3-6 2,-5-1 0,5-4 0,1-6 0,6-5 0,7-4 1,8-7-1,22-6 0,-19-4 1,19 4-1,15-17 1,2 6 0,7-2 0,8 2 0,5-2 1,2 5 0,4 5 0,1 4 0,1 5 0,-1 7 0,-6 8 0,-5 5 0,-9 5-1,-7 6 1,-12-1 0,-6 3 0,-16 0 0,-5-2 1,-14-6-2,-8 1 0,-10-10 0,-2-1 0,-7-6 0,-2-8 0,0-7 0,2-6 0,5-12 0,11-1 0,7-5 0,10-4 0,9-1 0,8 1 0,8 3 0,3 7 0,2 18 0,2-19 0,-2 19 0,0 0 0,0 0-13,-2 24-20,2-24-4,-4 19-1,4-19 2,-2 17-1</inkml:trace>
        </inkml:traceGroup>
      </inkml:traceGroup>
      <inkml:traceGroup>
        <inkml:annotationXML>
          <emma:emma xmlns:emma="http://www.w3.org/2003/04/emma" version="1.0">
            <emma:interpretation id="{92B41541-2137-4C82-A649-FE3DE89F5208}" emma:medium="tactile" emma:mode="ink">
              <msink:context xmlns:msink="http://schemas.microsoft.com/ink/2010/main" type="line" rotatedBoundingBox="10777,14286 16067,14420 16036,15636 10746,15502"/>
            </emma:interpretation>
          </emma:emma>
        </inkml:annotationXML>
        <inkml:traceGroup>
          <inkml:annotationXML>
            <emma:emma xmlns:emma="http://www.w3.org/2003/04/emma" version="1.0">
              <emma:interpretation id="{1980A9C2-5CCC-43AC-BDA2-400D0F2B8C79}" emma:medium="tactile" emma:mode="ink">
                <msink:context xmlns:msink="http://schemas.microsoft.com/ink/2010/main" type="inkWord" rotatedBoundingBox="10775,14356 12424,14397 12395,15522 10747,15481"/>
              </emma:interpretation>
              <emma:one-of disjunction-type="recognition" id="oneOf1">
                <emma:interpretation id="interp5" emma:lang="en-US" emma:confidence="1">
                  <emma:literal>T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4336.2481">508 1104 90,'-17'3'32,"17"-3"1,0 0 1,0 0-13,17 15-6,2-15-4,18 8-4,7-5-1,27 3 0,13-6-6,20 2 0,16-6 0,18 0 0,7-3 0,5 1 0,-1-1 0,-11-2 0,-12 1 0,-20 3 0,-24 1 0,-21 0 0,-22 6 0,-19-4 0,-20 2 0,0 0-12,0 0-17,-24 19-7,24-19-2,-29 13 2,12-9 0</inkml:trace>
          <inkml:trace contextRef="#ctx0" brushRef="#br0" timeOffset="4875.2789">1000 1386 91,'0'0'31,"0"0"1,0 0-1,-1 24-11,1-24-6,18 8-3,-1-8-3,11 5-2,2-5-1,14 0-2,4 0 0,10-2-3,2-1 0,5 1 0,0-4 0,-2 3 0,-9-3 0,-6 2 0,-15 2 0,-7 2 0,-26 0 0,19 10 0,-19-10 0,-17 24 0,2-6 0,-3 5 0,-3 5 0,1 7 0,-4 6 0,2 7 0,-3 4 0,1 6 0,-2 1 0,-2 3 0,-1-1 0,1-5 0,2-4 0,3-8 0,5-5 0,1-9 0,10-6 0,7-24 0,-2 28 0,2-28-22,0 0-14,20-13-4,-5-6 2,4-5-2</inkml:trace>
        </inkml:traceGroup>
        <inkml:traceGroup>
          <inkml:annotationXML>
            <emma:emma xmlns:emma="http://www.w3.org/2003/04/emma" version="1.0">
              <emma:interpretation id="{6D7E6CBC-6BE1-4BE8-86CC-38141EF63B13}" emma:medium="tactile" emma:mode="ink">
                <msink:context xmlns:msink="http://schemas.microsoft.com/ink/2010/main" type="inkWord" rotatedBoundingBox="14455,14379 16067,14420 16036,15636 14424,15595"/>
              </emma:interpretation>
              <emma:one-of disjunction-type="recognition" id="oneOf2">
                <emma:interpretation id="interp10" emma:lang="en-US" emma:confidence="1">
                  <emma:literal>T</emma:literal>
                </emma:interpretation>
                <emma:interpretation id="interp11" emma:lang="en-US" emma:confidence="0">
                  <emma:literal>f</emma:literal>
                </emma:interpretation>
                <emma:interpretation id="interp12" emma:lang="en-US" emma:confidence="0">
                  <emma:literal>+</emma:literal>
                </emma:interpretation>
                <emma:interpretation id="interp13" emma:lang="en-US" emma:confidence="0">
                  <emma:literal>&gt;</emma:literal>
                </emma:interpretation>
                <emma:interpretation id="interp14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5607.3208">4210 1094 83,'-19'6'32,"19"-6"0,-20 11 1,20-11-12,0 0-7,22 6-4,13-4-3,12-6-2,22 4-1,14-4 0,21 2-1,15-2 0,13 3-1,6-1 0,3 2-2,-7 0 0,-6 2 0,-15-2 0,-10 1 0,-24-1 0,-13 2 0,-20-2 0,-14-2 0,-10 2 0,-22 0 0,0 0 0,0 0-16,0 0-18,0 0-4,0 0 1,0 0 0</inkml:trace>
          <inkml:trace contextRef="#ctx0" brushRef="#br0" timeOffset="6174.3532">4554 1501 103,'-10'24'32,"10"-24"1,0 0 1,38 13-20,-16-20-5,19 7-1,-4-7-2,13 3-2,0-4 0,8 5-2,-2-1 0,-3 2 0,1 0-2,-7 2 2,-6 0-2,-8 2 0,-9 0 0,-5 2 0,-19-4 0,20 7 0,-20-7 0,0 0 0,-7 21 0,7-21 0,-19 35 0,4-9 0,-3 9 0,-3 10 0,-5 9 0,0 5 0,-1 4 0,-1 1 0,3-3 0,5 0 0,3-7 0,2-7 0,6-10 0,5-4 0,3-5 0,1-7 0,3-5 0,-3-16 0,6 24 0,-6-24 0,0 0-20,0 0-17,-4-26-2,-1 6 0,-1-4-1</inkml:trace>
        </inkml:traceGroup>
      </inkml:traceGroup>
    </inkml:traceGroup>
    <inkml:traceGroup>
      <inkml:annotationXML>
        <emma:emma xmlns:emma="http://www.w3.org/2003/04/emma" version="1.0">
          <emma:interpretation id="{C9592773-8D56-479C-ACFC-81C9A1C435EC}" emma:medium="tactile" emma:mode="ink">
            <msink:context xmlns:msink="http://schemas.microsoft.com/ink/2010/main" type="paragraph" rotatedBoundingBox="10814,15781 15640,15710 15666,17493 10840,17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531100-BF10-40AE-8003-E78FFFDC2A15}" emma:medium="tactile" emma:mode="ink">
              <msink:context xmlns:msink="http://schemas.microsoft.com/ink/2010/main" type="line" rotatedBoundingBox="10814,15781 15640,15710 15666,17493 10840,17563"/>
            </emma:interpretation>
          </emma:emma>
        </inkml:annotationXML>
        <inkml:traceGroup>
          <inkml:annotationXML>
            <emma:emma xmlns:emma="http://www.w3.org/2003/04/emma" version="1.0">
              <emma:interpretation id="{C1F1603C-98D1-4ABE-8772-05CAF1CAEBC2}" emma:medium="tactile" emma:mode="ink">
                <msink:context xmlns:msink="http://schemas.microsoft.com/ink/2010/main" type="inkWord" rotatedBoundingBox="13636,15970 15643,15941 15666,17493 13659,17522"/>
              </emma:interpretation>
              <emma:one-of disjunction-type="recognition" id="oneOf3">
                <emma:interpretation id="interp15" emma:lang="en-US" emma:confidence="0">
                  <emma:literal>Extra</emma:literal>
                </emma:interpretation>
                <emma:interpretation id="interp16" emma:lang="en-US" emma:confidence="0">
                  <emma:literal>*2=9 r</emma:literal>
                </emma:interpretation>
                <emma:interpretation id="interp17" emma:lang="en-US" emma:confidence="0">
                  <emma:literal>*29 r</emma:literal>
                </emma:interpretation>
                <emma:interpretation id="interp18" emma:lang="en-US" emma:confidence="0">
                  <emma:literal>Extras</emma:literal>
                </emma:interpretation>
                <emma:interpretation id="interp19" emma:lang="en-US" emma:confidence="0">
                  <emma:literal>*2=99 r</emma:literal>
                </emma:interpretation>
              </emma:one-of>
            </emma:emma>
          </inkml:annotationXML>
          <inkml:trace contextRef="#ctx0" brushRef="#br0" timeOffset="8277.4735">3392 3233 110,'-30'8'35,"30"-8"1,0 0 1,0 0-20,0 0-5,38 7-4,-1-5-8,4-6 0,9 2 0,4-1 0,-2 1 0,0 0 0,-6 0 0,-3 4 0,-8-2 0,-3 7 0,-15-7-17,1 8-16,-18-8-4,0 0 1,15 17 1,-15-17 0</inkml:trace>
          <inkml:trace contextRef="#ctx0" brushRef="#br0" timeOffset="8541.4886">3409 3467 117,'0'0'36,"0"0"1,0 0-2,17 21-17,5-25-6,19 6-12,3-4 0,10 2 0,2-4 0,2 4 0,-4 2 0,-4 0 0,-4 2 0,-11-4 0,1 11-19,-12-9-17,-2 2-3,-22-4 1,30-6 0</inkml:trace>
          <inkml:trace contextRef="#ctx0" brushRef="#br0" timeOffset="11270.6447">4089 3856 98,'-20'7'33,"12"14"2,3 8 2,-3-1-16,16 15-8,-8-4-2,14 9-4,1-9-7,9-1 0,1-12 0,3-10 0,-1-10 0,-1-12 0,-1-10 0,-3-9 0,-7-14 0,-2-9 0,-6-11 0,-5-10 0,0-15 0,-2-9 0,-2-11 0,0-9 0,0-6 0,0 2 0,6 4 0,-4 5 0,0 13 0,2 15 0,-2 19 0,0 14 0,-2 16 0,2 8 0,0 23 0,9-20 0,-9 20 0,34-17 0,-4 6 0,9-2 0,13 0 0,9 0 0,8 0 0,7 6 0,4 3 0,-2 6 0,4 3 0,-4 7 0,-6-1 0,-7 2 0,-7 0 0,-8-6 0,-7 2 0,-10-10 0,-1 8-13,-32-7-22,24 0-4,-24 0 2,0 0-1,0 0-1</inkml:trace>
          <inkml:trace contextRef="#ctx0" brushRef="#br0" timeOffset="9346.5346">5106 3075 83,'0'0'33,"0"0"0,0 0 1,0 0-9,-19-7-10,-3-4-5,5 3-4,-7-1-2,-4 5-2,-6 2 0,-5 8-1,-5 7 0,-1 9 1,-3 10-1,1 13 2,7 3-3,6 4 0,12 0 0,11 0 0,13-4 0,14-7 0,12-11 0,9-12 0,6-10 0,5-10 0,3-9 0,1-10 0,-4-8 0,-5-7 0,-2-4 0,-4-3 0,-8-2 0,-3 2 0,-3 3 0,-8 4 0,-2 10 0,-2 6 0,-11 20 0,0 0 0,0 0 0,2 39 0,-8 2 0,-3 13 0,-4 9 0,0 13 0,-4 4 0,4 2 0,0-1 0,4-1 0,-2-9 0,5-4 0,4-10 0,2-8 0,2-10 0,-2-9 0,2-6 0,-2-24 0,9 20-16,-9-20-20,0 0-2,-4-30 0,3 8 1</inkml:trace>
          <inkml:trace contextRef="#ctx0" brushRef="#br0" timeOffset="6870.393">1123 3059 129,'0'0'37,"17"11"1,0 7 0,-10 5-25,23 16-13,-2 3 0,11 14 0,2 2 0,5 5 0,2 0 0,1-2 0,3-5 0,-4-6 0,-2-7 0,-3-8 0,-6-3 0,-7-12 0,-4-1 0,-26-19 0,28 22 0,-28-22-23,0 0-14,0 0-1,-28-24 1,9 9 0</inkml:trace>
          <inkml:trace contextRef="#ctx0" brushRef="#br0" timeOffset="7213.4126">1601 3044 109,'7'-17'32,"-7"17"2,0 0 0,0 0-18,-13 37-6,-11-3-2,4 20-2,-18 5 0,-1 15-6,-13 6 0,0 8 0,-5-1 0,5-3 0,1-6 0,7-11 0,9-12 0,9-12 0,9-10 0,17-33 0,-8 25-17,8-25-17,12-19-4,1-3 2,3-8 0,3-3 0</inkml:trace>
          <inkml:trace contextRef="#ctx0" brushRef="#br0" timeOffset="7815.4471">2175 2890 95,'6'-19'32,"-6"19"1,16-28 2,-10 9-14,12 10-8,-6-8-3,8 10-3,-3-6-2,5 6-1,0 1-4,6 4 0,-2-2 0,4 6 0,-2 2 0,-8 3 0,1 5 0,-8 6 0,-8 6 0,-8 2 0,-10 8 0,-12 1 0,-4 0 0,-1 4 0,-7 0 0,0-5 0,-1-2 0,3-6 0,7-6 0,4-1 0,7-6 0,17-13 0,-20 16 0,20-16 0,0 0 0,0 0 0,0 0 0,24 11 0,-24-11 0,34-3 0,-14-3 0,6 1 0,2-1 0,5 0 0,3 3 0,-5 1 0,3 2 0,-3 0 0,-1 4 0,-6-1 0,2 5 0,-26-8-9,28 0-27,-11-4-2,-17 4-2,26-11 1,-8 0 0</inkml:trace>
          <inkml:trace contextRef="#ctx0" brushRef="#br0" timeOffset="10350.5921">551 3798 113,'0'0'34,"0"28"1,9 2-2,-3-2-18,16 16-5,-4-1-2,8 7-1,1-1-7,-1-7 0,0-6 0,0-10 0,-4-10 0,-2-8 0,-1-12 0,-2-7 0,-4-13 0,0-10 0,-2-12 0,-4-10 0,1-13 0,-3-11 0,-1-9 0,0-11 0,-1-8 0,-1-5 0,4 1 0,1-1 0,3 7 0,-3 9 0,2 14 0,-1 14 0,-1 15 0,-1 13 0,-3 11 0,-1 14 0,-2 16 0,0 0 0,8-21 0,-8 21 0,16-7 0,-16 7 0,28-11 0,-4 3 0,6-3 0,11-2 0,13-2 0,15-2 0,14-3 0,18-2 0,16-1 0,9 1 0,10 0 0,7 0 0,-6 3 0,-5 4 0,-11 2 0,-13 2 0,-23 5 0,-14 3 0,-19 1 0,-17 2 0,-10 4 0,-25-4 0,22 5-11,-22-5-24,0 0-4,0 0-1,17-15 1,-17 15 0</inkml:trace>
        </inkml:traceGroup>
      </inkml:traceGroup>
    </inkml:traceGroup>
    <inkml:traceGroup>
      <inkml:annotationXML>
        <emma:emma xmlns:emma="http://www.w3.org/2003/04/emma" version="1.0">
          <emma:interpretation id="{80D4D148-EB50-4A79-8E09-2D2E2989C4FD}" emma:medium="tactile" emma:mode="ink">
            <msink:context xmlns:msink="http://schemas.microsoft.com/ink/2010/main" type="paragraph" rotatedBoundingBox="11718,17595 16091,17557 16103,18947 11730,18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499937-B4E7-4214-9605-F22088EFAC10}" emma:medium="tactile" emma:mode="ink">
              <msink:context xmlns:msink="http://schemas.microsoft.com/ink/2010/main" type="line" rotatedBoundingBox="11718,17595 16091,17557 16103,18947 11730,18985"/>
            </emma:interpretation>
          </emma:emma>
        </inkml:annotationXML>
        <inkml:traceGroup>
          <inkml:annotationXML>
            <emma:emma xmlns:emma="http://www.w3.org/2003/04/emma" version="1.0">
              <emma:interpretation id="{572D639A-A1A6-4F3F-9BCB-39528A285084}" emma:medium="tactile" emma:mode="ink">
                <msink:context xmlns:msink="http://schemas.microsoft.com/ink/2010/main" type="inkWord" rotatedBoundingBox="11718,17595 16091,17557 16103,18947 11730,18985">
                  <msink:destinationLink direction="with" ref="{ADEF77D6-FA8C-41D3-B5B9-53BC25132E5A}"/>
                </msink:context>
              </emma:interpretation>
              <emma:one-of disjunction-type="recognition" id="oneOf4">
                <emma:interpretation id="interp20" emma:lang="en-US" emma:confidence="0">
                  <emma:literal>1×4=3</emma:literal>
                </emma:interpretation>
                <emma:interpretation id="interp21" emma:lang="en-US" emma:confidence="0">
                  <emma:literal>14=3</emma:literal>
                </emma:interpretation>
                <emma:interpretation id="interp22" emma:lang="en-US" emma:confidence="0">
                  <emma:literal>1×1=3</emma:literal>
                </emma:interpretation>
                <emma:interpretation id="interp23" emma:lang="en-US" emma:confidence="0">
                  <emma:literal>1×4=+3</emma:literal>
                </emma:interpretation>
                <emma:interpretation id="interp24" emma:lang="en-US" emma:confidence="0">
                  <emma:literal>11=1+-3</emma:literal>
                </emma:interpretation>
              </emma:one-of>
            </emma:emma>
          </inkml:annotationXML>
          <inkml:trace contextRef="#ctx0" brushRef="#br0" timeOffset="12256.7011">2387 4582 115,'0'0'34,"7"-16"2,-7 16-1,-13 20-20,6 14-5,-14 3-5,-1 19 0,-11 7-5,-6 15 0,-8 2 0,-5 5 0,-4 1 0,1-3 0,3-5 0,3-9 0,10-13 0,8-12 0,8-8 0,10-16-4,15-3-11,-2-17-17,0 0-5,26-35 2,-2 5-1,6-5 1</inkml:trace>
          <inkml:trace contextRef="#ctx0" brushRef="#br0" timeOffset="11911.6814">1794 4688 110,'0'0'36,"17"8"2,-17-8-1,31 50-15,-14-18-10,18 16-12,1 6 0,12 9 0,2 2 0,8 0 0,1-4 0,3-3 0,-3-8 0,-11-14 0,6-3-18,-17-16-19,-3-6-3,-14-13 1,-3-9 0</inkml:trace>
          <inkml:trace contextRef="#ctx0" brushRef="#br0" timeOffset="12579.7196">2950 4826 102,'0'0'33,"0"0"3,0 0-1,0 0-17,20 11-6,-1-18-3,11 5-3,1-8-2,8 1-4,2-2 0,2 0 0,0 2 0,-1-1 0,1 7-2,-11-5-7,5 16-15,-15-5-10,-22-3-3,22 13 2,-22-13-2</inkml:trace>
          <inkml:trace contextRef="#ctx0" brushRef="#br0" timeOffset="12854.7353">2920 4997 106,'0'0'35,"26"9"1,-2-9 0,12 4-17,1-15-9,11 9-3,2-9-3,6 3-2,-6 1-2,-1-1 0,-3 5-3,-9-7-8,4 10-20,-13 0-4,-4 0-2,-5-3 1,-19 3 0</inkml:trace>
          <inkml:trace contextRef="#ctx0" brushRef="#br1" timeOffset="17222.9851">1435 4280 89,'0'0'31,"0"0"0,6 35 1,-4-5-14,7 22-4,-11 7-2,10 21-4,-5 13-1,3 13-2,-8 4-1,6 5 0,-6 2-4,4-4 0,-2-9 0,2-7 0,-4-14 0,5-14 0,1-13 0,-2-15 0,4-11-4,-6-30-7,0 0-17,0 0-8,9-19-1,-11-5 2,-4-8-1</inkml:trace>
          <inkml:trace contextRef="#ctx0" brushRef="#br0" timeOffset="13371.7649">4437 4649 107,'0'0'33,"0"0"3,11 36-1,-19-7-21,10 16-5,-9 0-1,7 9-2,-6-4-2,4-4-1,-1-5-3,1-11 0,2-6-2,0-24-3,0 30-4,0-30-8,0 0-13,0 0-7,0 0 2,-24-17 0,24 17 1</inkml:trace>
          <inkml:trace contextRef="#ctx0" brushRef="#br0" timeOffset="13621.7792">4223 4826 88,'0'0'32,"0"0"1,0 0 1,0 0-11,41 17-11,-10-17-4,14 2-2,0-6-2,7 4-2,0-4 0,0 2-2,-4 2-1,-7-5-3,-2 6-7,-17-2-17,-1-1-7,-21 2 1,22 2-1,-22-2 0</inkml:trace>
          <inkml:trace contextRef="#ctx0" brushRef="#br0" timeOffset="13948.7979">4165 5224 104,'-20'22'34,"20"-22"2,0 0-2,35 15-16,-11-23-8,17 8-1,2-9-3,9 5-2,-2-3-4,6 3 0,-4-1 0,-2-1 0,-3 4 0,-12-2 0,-2 4 0,-12-9-14,3 5-20,-6-1-3,-18 5-1,30-21 1</inkml:trace>
          <inkml:trace contextRef="#ctx0" brushRef="#br0" timeOffset="14774.8451">5303 4848 71,'-25'-5'32,"25"5"-1,0 0 1,-14-26-6,14 26-11,14-26-3,9 14-3,-3-10-1,15 5-2,1-7 0,10 6-2,1-5-1,5 9-3,2 1 0,-2 7 0,-4 4 0,-9 11 0,-9 6 0,-10 9 0,-11 8 0,-10 3 0,-18 6 0,-7 4 0,-9-1 0,-6 1 0,-6-2 0,1-8 0,3-3 0,4-4 0,4-12 0,7-3 0,9-7 0,19-6 0,0 0 0,-11-17 0,11 17 0,26-28 0,-4 15 0,10 2 0,0 2 0,5 3 0,4 6 0,1 6 0,-1 7 0,-2 5 0,-3 3 0,-7 5 0,-6 4 0,-7-1 0,-14 3 0,-7 1 0,-14-3 0,-9 2 0,-9-6 0,-6 0 0,-5-10 0,-4 1 0,-2-11 0,0-4 0,4-8 0,4-9 0,1 0 0,8-5 0,3 1 0,8-3 0,6 5 0,20 17 0,-26-24 0,26 24 0,0 0 0,0 0 0,-11-17 0,11 17 0,0 0 0,0 0 0,20-16-7,-20 16-30,0 0-3,19-17-2,-19 17 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5:04.7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D2FC09-91C7-4E06-8642-C374B93CE39F}" emma:medium="tactile" emma:mode="ink">
          <msink:context xmlns:msink="http://schemas.microsoft.com/ink/2010/main" type="writingRegion" rotatedBoundingBox="12027,13416 24842,13422 24840,17600 12025,17594"/>
        </emma:interpretation>
      </emma:emma>
    </inkml:annotationXML>
    <inkml:traceGroup>
      <inkml:annotationXML>
        <emma:emma xmlns:emma="http://www.w3.org/2003/04/emma" version="1.0">
          <emma:interpretation id="{8F2BC60C-7AF9-4F8C-90BF-FC91CF5138A5}" emma:medium="tactile" emma:mode="ink">
            <msink:context xmlns:msink="http://schemas.microsoft.com/ink/2010/main" type="paragraph" rotatedBoundingBox="14489,13417 24842,13422 24841,14763 14488,147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CDF31F-9C79-4752-9C5F-B2D4A85C01CD}" emma:medium="tactile" emma:mode="ink">
              <msink:context xmlns:msink="http://schemas.microsoft.com/ink/2010/main" type="line" rotatedBoundingBox="14489,13417 24842,13422 24841,14763 14488,14758"/>
            </emma:interpretation>
          </emma:emma>
        </inkml:annotationXML>
        <inkml:traceGroup>
          <inkml:annotationXML>
            <emma:emma xmlns:emma="http://www.w3.org/2003/04/emma" version="1.0">
              <emma:interpretation id="{4EDDA796-CF8F-478B-80A2-D4A2CA0D0414}" emma:medium="tactile" emma:mode="ink">
                <msink:context xmlns:msink="http://schemas.microsoft.com/ink/2010/main" type="inkWord" rotatedBoundingBox="14489,13417 24842,13422 24841,14763 14488,14758"/>
              </emma:interpretation>
              <emma:one-of disjunction-type="recognition" id="oneOf0">
                <emma:interpretation id="interp0" emma:lang="en-US" emma:confidence="0">
                  <emma:literal>y=3(X2+8x-2x-16)</emma:literal>
                </emma:interpretation>
                <emma:interpretation id="interp1" emma:lang="en-US" emma:confidence="0">
                  <emma:literal>y=3(X2+8x-2X-16)</emma:literal>
                </emma:interpretation>
                <emma:interpretation id="interp2" emma:lang="en-US" emma:confidence="0">
                  <emma:literal>y=3(\12+8x-2x-16)</emma:literal>
                </emma:interpretation>
                <emma:interpretation id="interp3" emma:lang="en-US" emma:confidence="0">
                  <emma:literal>y=3(\12+8x-2X-16)</emma:literal>
                </emma:interpretation>
                <emma:interpretation id="interp4" emma:lang="en-US" emma:confidence="0">
                  <emma:literal>y=3(\12+8X-2X-16)</emma:literal>
                </emma:interpretation>
              </emma:one-of>
            </emma:emma>
          </inkml:annotationXML>
          <inkml:trace contextRef="#ctx0" brushRef="#br0">2462-1354 78,'11'-21'34,"0"1"0,1 3 2,-12 17-10,16-18-6,-16 18-5,11 20-3,-7 8-12,-6 5 0,2 14 0,0 1 0,2 8 0,-2-2 0,6 2 0,-1-8 0,5-5 0,1-8 0,2-11 0,2-7 0,3-12 0,5-12 0,1-12 0,4-8 0,1-12 0,3-12 0,1-4 0,-3-3 0,-2-1 0,-2 5 0,-6 3 0,-3 9 0,-4 6 0,-5 12 0,-5 8 0,-3 16 0,0 0 0,0 0 0,-3 26 0,1 3 0,0 12 0,2 9 0,0 12 0,0 10 0,4 6 0,-1 6 0,-1-1 0,0 1 0,-2 0 0,-6-1 0,-5-8 0,-5-8 0,-7-10 0,-8-5 0,-7-11 0,-4-9 0,-3-14 0,1-10 0,1-10 0,4-9 0,2-8 0,11-1 0,1-10 0,14 8 0,-2-16-17,17 12-15,0-1-3,7 1-3,4 1 1,1 1 1</inkml:trace>
          <inkml:trace contextRef="#ctx0" brushRef="#br0" timeOffset="336.0192">3237-1363 138,'0'0'40,"0"-21"-2,0 21 1,43-15-39,-19 4 0,11 6 0,-1 1 0,3 0 0,0 4 0,-2 2 0,-5 4 0,-8-3 0,-1 8 0,-21-11-17,18 12-16,-18-12-5,0 0 0,0 0 1,0 0-1</inkml:trace>
          <inkml:trace contextRef="#ctx0" brushRef="#br0" timeOffset="566.0324">3246-1237 105,'0'0'37,"-2"22"1,2-22 0,21 21-10,-21-21-19,41 7-9,-10-7 0,7-2 0,1 0 0,1-9 0,11 13-15,-12-11-18,0 3-4,-11 3-2,-4-3 0,-4 2 1</inkml:trace>
          <inkml:trace contextRef="#ctx0" brushRef="#br0" timeOffset="1339.0766">4071-1423 115,'-16'0'36,"16"0"1,-17-11-1,17 11-19,11-26-7,8 7-6,12 5-4,5-9 0,6 8 0,9 0 0,2 6 0,-1 4 0,-3 5 0,-8 5 0,-10 10 0,-10 11 0,-10 2 0,-20 5 0,-12 5 0,-10 1 0,-8 0 0,-4-4 0,0-3 0,0-6 0,6-8 0,11-7 0,6-7 0,20-4 0,0 0 0,3-24 0,16 9 0,5 0 0,10 0 0,1 6 0,2 5 0,0 8 0,-3 9 0,-3 6 0,-3 8 0,-7 5 0,-10 1 0,-8 3 0,-4-1 0,-14 0 0,-8-1 0,-6-4 0,-7-4 0,-5-4 0,-1-2 0,-3-5 0,-1-4 0,3-7 0,2-4 0,4-4 0,5-1 0,4-3 0,8-1 0,3 2 0,17 7 0,0 0 0,-15-23-11,15 23-21,17-2-4,-17 2-4,24-3 2,-24 3 0</inkml:trace>
          <inkml:trace contextRef="#ctx0" brushRef="#br0" timeOffset="1874.1072">5133-1629 82,'0'0'34,"16"-21"0,-16 21 3,0-18-11,0 18-9,-26 17-5,8 5-3,-14 2-5,1 11-4,-10 4 0,2 13 0,-4 12 0,6 6 0,3 6 0,8 6 0,8 4 0,8-3 0,10 1 0,8-12 0,14-3 0,-7-21-22,20-5-12,1-13-5,1-13 1,2-8-2,-2-11 3</inkml:trace>
          <inkml:trace contextRef="#ctx0" brushRef="#br0" timeOffset="2764.1581">5737-1473 85,'0'0'32,"-2"-17"1,2 17 3,-8 19-15,-10-1-7,5 23-3,-12 6-3,3 10-2,-9 8-2,-1 6 1,-5 0-5,0-1 0,0-5 0,1-5 0,6-12 0,4-11-2,8-7-1,1-15-3,17-15-4,0 0-14,0 0-7,19-6-5,-3-12 1,9-3 0,-1-10 2</inkml:trace>
          <inkml:trace contextRef="#ctx0" brushRef="#br0" timeOffset="2459.1407">5391-1412 120,'0'0'37,"0"0"2,22 11-4,-18 6-17,16 18-12,1 5-6,12 6 0,3 4 0,6 6 0,5-2 0,-3-4 0,-1-2 0,-4-7 0,-4-2 0,-9-7 0,-3-1 0,-23-31 0,18 38-16,-18-38-11,0 0-5,0 0-6,-18 0 2,8-17 0,-1-11 3</inkml:trace>
          <inkml:trace contextRef="#ctx0" brushRef="#br0" timeOffset="3280.1876">6041-1464 86,'0'0'33,"0"0"1,0 0 1,-9-22-8,9 22-15,26-22-3,-6 11-3,1-4-1,5 2-1,0 1 0,0 7-4,-4 1 0,1 6 0,-5 5 0,-18-7 0,22 30 0,-18-9 0,-4 3 0,-4 2 0,-7 0 0,-4 0 0,-3-2 0,-6 2 0,-2-4 0,0 1 0,0-5 0,1 1 0,7-4 0,1-2 0,17-13 0,-13 18 0,13-18 0,0 0 0,22 6 0,-5-10 0,4-1 0,3-1 0,4 0 0,0 1 0,1 1 0,-1-1 0,2 8-7,-10-6-23,4 3-5,-5 0-3,-2-4 0,0 0 0</inkml:trace>
          <inkml:trace contextRef="#ctx0" brushRef="#br0" timeOffset="3760.2151">6889-1345 107,'0'0'37,"0"0"1,-6 19 0,2 14-15,-5 1-11,9 12-12,-9 2 0,5 6 0,0-2 0,3-3 0,-1-8 0,2-10 0,0-7 0,0-24 0,7 26-4,-7-26-20,0 0-8,-11-16-6,11 16 1,-22-26-1,3 5 3</inkml:trace>
          <inkml:trace contextRef="#ctx0" brushRef="#br0" timeOffset="3946.2257">6677-1070 105,'0'0'34,"31"0"0,-10 0 0,1-3-21,17 4-6,4-2-6,2-3-5,8 4-18,-4 0-7,-6-2-5,-4 2 0,-10-4-1,1-1 2</inkml:trace>
          <inkml:trace contextRef="#ctx0" brushRef="#br0" timeOffset="4622.2644">7671-1228 98,'-9'-24'31,"9"24"1,-8-33 1,-5 5-21,8 5-5,-8-4-2,-6 2-3,-7 1-1,-4 6 0,-5 3 0,-6 6 0,-1 5 0,1 8 0,0 3 1,9 8 0,4 3 0,8 7 1,9 1 0,13 5 0,3 1 1,12 5 0,3 2 0,6 0-2,6-2-2,5 6 0,-2-4 0,4 2 0,-5-4 0,-4-2 0,-4-1 0,-8-3 0,-7 1 0,-11-6 0,-9-4 0,-10-3 0,-7-2 0,-7-8 0,0-4 0,-5-5 0,3-3 0,5-8 0,8-2 0,9-8 0,9-5 0,8-4 0,9-3 0,9-2 0,4-6 0,10 0 0,1-6 0,4 3 0,1-1 0,1 2 0,-4 4 0,-2 2 0,-9 8 0,-4 2 0,-9 7 0,-15 20 0,15-22 0,-15 22 0,0 0 0,-17-6-21,17 6-11,0 0-6,-13 26 0,13-26 1,-3 24-1</inkml:trace>
          <inkml:trace contextRef="#ctx0" brushRef="#br0" timeOffset="4957.2836">7941-1302 135,'0'0'40,"18"2"-1,-1 13 2,-2 1-41,11 14 0,3 5 0,7 10 0,3 5 0,4 4 0,1-2 0,1-4 0,1-3 0,1-4 0,-5-8 0,-4-8 0,-7-7 0,-9-7 0,-1 0 0,-21-11 0,0 0-18,0 0-18,-8-18-4,-8 1 0,-1-5 0,0-4 3</inkml:trace>
          <inkml:trace contextRef="#ctx0" brushRef="#br0" timeOffset="5235.2995">8392-1317 103,'9'-17'34,"-9"17"3,15-18-1,-15 18-18,-3 20-7,-5 10-2,-16 5-2,-6 15-7,-11 10 0,-5 7 0,-4 3 0,1-1 0,3-2 0,-1-7 0,7-5 0,6-12 0,12-6 0,-2-20-11,14 0-19,10-17-6,0 0-2,0 0 0,8-32 1</inkml:trace>
          <inkml:trace contextRef="#ctx0" brushRef="#br0" timeOffset="5660.3238">8691-1105 114,'-16'11'36,"16"-11"2,0 0-1,37 13-22,-19-17-5,14 8-5,0-4-5,8-2 0,-1 0 0,0 1 0,-1 2 0,-16-8-8,6 9-22,-28-2-5,24 2-4,-24-2 1,0 0 0</inkml:trace>
          <inkml:trace contextRef="#ctx0" brushRef="#br0" timeOffset="6488.3711">9437-1285 59,'0'0'30,"-19"-10"1,19 10 1,0 0-2,-22-16-14,22 16-2,0 0-2,0 0-3,-13-25 0,13 25-2,-6-26-1,12 10-6,-1-7 0,6-1 0,6-2 0,5 0 0,12-3 0,5 4 0,-2-1 0,2 10 0,0 1 0,-2 7 0,-5 10 0,-2 7 0,-8 12 0,-5 1 0,-1 12 0,-6 1 0,-3 10 0,-7-3 0,-2 3 0,-9 1 0,-9-1 0,-5-2 0,-12-1 0,-2-1 0,-5-2 0,-3 0 0,1-3 0,1-3 0,8-1 0,2-1 0,7-3 0,7-4 0,5-1 0,4-7 0,12-16 0,-9 25 0,9-25 0,0 0 0,0 0 0,21 14 0,-21-14 0,35-1 0,-13-3 0,6 4 0,6-2 0,5 0 0,0 2 0,1 0 0,-2 0 0,-5 2 0,-5-2 0,-6 0 0,-22 0 0,17 0 0,-17 0-5,0 0-29,0 0-3,0 0-5,-17 0 3,17 0-1</inkml:trace>
          <inkml:trace contextRef="#ctx0" brushRef="#br0" timeOffset="6847.3917">9933-1276 98,'13'-26'37,"0"5"2,5 10 1,-1 0-14,11 22-11,-10-1-15,10 16 0,-3 2 0,4 7 0,1 4 0,3 5 0,1 3 0,3-1 0,-3-3 0,-1-2 0,0-6 0,-5-3 0,-2-8 0,-7-7 0,-2-6 0,-17-11 0,16 0 0,-16 0-22,-7-26-13,-2 7-5,-1-1 1,-1-4 0,0 0 3</inkml:trace>
          <inkml:trace contextRef="#ctx0" brushRef="#br0" timeOffset="7149.4089">10412-1397 87,'13'-26'35,"-13"26"1,0 0 2,0 0-4,9 17-20,-22 0-3,2 14-11,-13 3 0,-4 10 0,-14 6 0,-3 8 0,-5 3 0,-2 3 0,-2-3 0,4-4 0,7-5 0,6-7 0,11-8 0,0-13 0,16-3 0,10-21-18,0 0-15,0 0-6,0 0 0,17-32 0,4 12 1</inkml:trace>
          <inkml:trace contextRef="#ctx0" brushRef="#br0" timeOffset="7617.4357">10789-1168 110,'-24'0'37,"24"0"1,0 0 0,24 7-17,-5-12-10,18 6-11,4-4 0,9-1 0,4-2 0,4 1 0,-8-1 0,-4 1 0,-8 3 0,-11-2 0,-8 6 0,-19-2 0,0 0 0,0 0-29,0 0-5,0 0-5,0 0 0,0 0 1,17-11 2</inkml:trace>
          <inkml:trace contextRef="#ctx0" brushRef="#br0" timeOffset="7978.4564">11587-1521 85,'7'-17'36,"-7"17"1,0 0 2,0 0-5,19 30-17,-23-1-10,8 16-7,-4 5 0,2 10 0,-2-1 0,0 4 0,0-1 0,0-3 0,-2-5 0,0-4 0,0-7 0,0-12 0,-2-1 0,4-30 0,2 28 0,-2-28-15,0-18-20,4-3-5,9-5 1,0-4 1,4 1 0</inkml:trace>
          <inkml:trace contextRef="#ctx0" brushRef="#br0" timeOffset="8534.4882">12244-1349 103,'-1'-26'31,"1"26"2,-4-24 0,-5 6-20,9 18-4,-15-28-2,15 28-2,-37-17 1,11 17-1,-12 2 0,1 11 0,-7 6-5,-1 10 0,-3 10 0,3 8 0,4 5 0,12 7 0,4 1 0,9 1 0,10-1 0,12-7 0,10-6 0,9-8 0,6-7 0,10-12 0,5-11 0,5-7 0,3-9 0,-2-10 0,-2-7 0,-4-4 0,-5-6 0,-9 1 0,-14 0 0,-8 3 0,-18 6 0,-9 5 0,-12 10 0,-12 5 0,-9 12 0,-6 5 0,0 11 0,4 5 0,4 5 0,3-1 0,14 1 0,8-3 0,10 1 0,4-12 0,20 3-22,-11-23-9,32 13-5,-8-15-2,4-7 2,3-4-1</inkml:trace>
          <inkml:trace contextRef="#ctx0" brushRef="#br0" timeOffset="8914.5099">12603-1655 140,'34'-2'40,"-16"9"-1,4 10-3,-8 2-36,8 14 0,-2 10 0,4 7 0,-1 11 0,-7 8 0,-3 0 0,-7 3 0,-6-1 0,-13 0 0,-9-4 0,-8-6 0,-3-5 0,-10-10 0,6-1 0,-10-17 0,17-2-28,-3-13-6,9-4-5,2-7 1,3-4 0,19 2 2</inkml:trace>
        </inkml:traceGroup>
      </inkml:traceGroup>
    </inkml:traceGroup>
    <inkml:traceGroup>
      <inkml:annotationXML>
        <emma:emma xmlns:emma="http://www.w3.org/2003/04/emma" version="1.0">
          <emma:interpretation id="{282CD89A-D4C2-469B-AC9A-5B3726B0AB68}" emma:medium="tactile" emma:mode="ink">
            <msink:context xmlns:msink="http://schemas.microsoft.com/ink/2010/main" type="paragraph" rotatedBoundingBox="12022,14810 23436,14699 23464,17597 12050,17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332CE5-413E-4DDF-A2DA-73A49BBC960C}" emma:medium="tactile" emma:mode="ink">
              <msink:context xmlns:msink="http://schemas.microsoft.com/ink/2010/main" type="line" rotatedBoundingBox="12022,14810 23436,14699 23448,15978 12035,16089"/>
            </emma:interpretation>
          </emma:emma>
        </inkml:annotationXML>
        <inkml:traceGroup>
          <inkml:annotationXML>
            <emma:emma xmlns:emma="http://www.w3.org/2003/04/emma" version="1.0">
              <emma:interpretation id="{709AE2DC-A89E-43EF-B718-23F60F7D550C}" emma:medium="tactile" emma:mode="ink">
                <msink:context xmlns:msink="http://schemas.microsoft.com/ink/2010/main" type="inkWord" rotatedBoundingBox="12024,15039 13095,15028 13102,15764 12031,15775"/>
              </emma:interpretation>
              <emma:one-of disjunction-type="recognition" id="oneOf1">
                <emma:interpretation id="interp5" emma:lang="en-US" emma:confidence="0">
                  <emma:literal>OR</emma:literal>
                </emma:interpretation>
                <emma:interpretation id="interp6" emma:lang="en-US" emma:confidence="0">
                  <emma:literal>Ok</emma:literal>
                </emma:interpretation>
                <emma:interpretation id="interp7" emma:lang="en-US" emma:confidence="0">
                  <emma:literal>ok</emma:literal>
                </emma:interpretation>
                <emma:interpretation id="interp8" emma:lang="en-US" emma:confidence="0">
                  <emma:literal>0k</emma:literal>
                </emma:interpretation>
                <emma:interpretation id="interp9" emma:lang="en-US" emma:confidence="0">
                  <emma:literal>012</emma:literal>
                </emma:interpretation>
              </emma:one-of>
            </emma:emma>
          </inkml:annotationXML>
          <inkml:trace contextRef="#ctx0" brushRef="#br0" timeOffset="-2040.1167">52 32 67,'-4'-16'32,"4"16"0,0-19 2,0 19-2,0 0-14,0 0-3,8 32-4,-16-3-1,8 16-6,-11 5-4,5 13 0,-1 0 0,3 8 0,2-4 0,6-4 0,5-7 0,10-8 0,5-9 0,8-13 0,5-11 0,2-17 0,2-13 0,-2-13 0,-2-7 0,-5-11 0,-6-8 0,-13-4 0,-6-1 0,-11 1 0,-5 4 0,-15 2 0,-6 8 0,-5 3 0,-2 15 0,-4 2 0,5 16-6,-4 1-6,12 20-6,-2-6-8,11 14-6,1 1-2,5-2 0,5 4 1,3-5 4</inkml:trace>
          <inkml:trace contextRef="#ctx0" brushRef="#br0" timeOffset="-1668.0954">490-51 113,'23'-2'37,"-16"26"2,-3 9-1,5 19-14,-11-1-20,6 14-4,-2 2 0,-4 7 0,0-4 0,2-3 0,-2-5 0,2-10 0,0-10 0,0-8 0,0-10 0,0-24 0,4 19 0,-4-19 0,7-19 0,-10-11-23,10 4-10,-7-11-6,4-4 1,-2-1-1,-4-3 4</inkml:trace>
          <inkml:trace contextRef="#ctx0" brushRef="#br0" timeOffset="-1170.0669">555 82 122,'13'-27'35,"4"2"2,5 7-4,-1-5-19,12 16-5,1 0-4,5 7-5,-4 3 0,2 5 0,-7 7 0,-10 7 0,-10 4 0,-12 4 0,-15 5 0,-9 2 0,-11 0 0,-4-5 0,-3-6 0,1-6 0,2-5 0,7-5 0,7-5 0,8-5 0,19 0 0,-17-4 0,17 4 0,0 0 0,28-1 0,-6 4 0,6 5 0,4 5 0,1 2 0,5 5 0,1 4 0,1 2 0,-1 2 0,-1 2 0,-5-2 0,1-4 0,-5-2 0,-3-5 0,-5-4 0,-3-2 0,-18-11 0,28 6 0,-28-6 0,0 0 0,22-12 0,-22 12 0,0 0 0,8-16 0,-8 16 0,0 0-30,-4-19-9,4 19-2,-17-20 0,14 3 0</inkml:trace>
        </inkml:traceGroup>
        <inkml:traceGroup>
          <inkml:annotationXML>
            <emma:emma xmlns:emma="http://www.w3.org/2003/04/emma" version="1.0">
              <emma:interpretation id="{2FACB65D-AA4E-4B4B-999C-43905FAA33C2}" emma:medium="tactile" emma:mode="ink">
                <msink:context xmlns:msink="http://schemas.microsoft.com/ink/2010/main" type="inkWord" rotatedBoundingBox="14343,14917 14843,14912 14854,16062 14354,16067"/>
              </emma:interpretation>
              <emma:one-of disjunction-type="recognition" id="oneOf2">
                <emma:interpretation id="interp10" emma:lang="en-US" emma:confidence="1">
                  <emma:literal>y</emma:literal>
                </emma:interpretation>
                <emma:interpretation id="interp11" emma:lang="en-US" emma:confidence="0">
                  <emma:literal>Y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:</emma:literal>
                </emma:interpretation>
                <emma:interpretation id="interp1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0391.5944">2364 47 31,'9'-17'20,"-11"-12"3,13 8 3,-5-3-1,1-2-5,-7 26 1,17-33-1,-17 33-2,0 0-1,20 11-4,-25 5-1,5 18-3,-9 7-9,3 9 0,0 6 0,1 3 0,3-1 0,6-1 0,1-6 0,8-7 0,2-12 0,4-8 0,3-13 0,4-13 0,2-9 0,3-13 0,-1-10 0,4-6 0,1-12 0,-3-8 0,-3 1 0,-3-1 0,-5 1 0,-6 5 0,-4 7 0,-4 6 0,-3 10 0,-2 7 0,-2 7 0,0 17 0,0 0 0,0 0 0,0 0 0,9 33 0,-13 5 0,1 12 0,-3 9 0,0 12 0,-3 9 0,0 7 0,-4 2 0,2 4 0,1-5 0,-1-1 0,-2-7 0,-2-6 0,-1-7 0,-5-15 0,-3-7 0,-4-14 0,-3-10 0,-7-14 0,-1-11 0,0-12 0,0-8 0,2-12 0,9 3 0,0-12-7,21 12-14,0-10-9,10 6-6,7 2 1,8 1-1,6 2 1</inkml:trace>
        </inkml:traceGroup>
        <inkml:traceGroup>
          <inkml:annotationXML>
            <emma:emma xmlns:emma="http://www.w3.org/2003/04/emma" version="1.0">
              <emma:interpretation id="{EA996E23-2949-49FD-8662-6510E2078250}" emma:medium="tactile" emma:mode="ink">
                <msink:context xmlns:msink="http://schemas.microsoft.com/ink/2010/main" type="inkWord" rotatedBoundingBox="15051,15049 15508,15044 15511,15284 15054,15289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IF</emma:literal>
                </emma:interpretation>
                <emma:interpretation id="interp18" emma:lang="en-US" emma:confidence="0">
                  <emma:literal>IT</emma:literal>
                </emma:interpretation>
                <emma:interpretation id="interp1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0778.6165">3088-9 123,'0'0'37,"0"0"2,0 0-3,0 0-18,-7-18-16,7 18-2,28-2 0,-6 2 0,2 0 0,6 0 0,3 0 0,6 0 0,1 0 0,-3-2 0,-2 2 0,-9-6 0,6 6-12,-16-3-19,1 1-5,-17 2-3,0 0 2,0 0-1</inkml:trace>
          <inkml:trace contextRef="#ctx0" brushRef="#br0" timeOffset="11033.6311">3027 183 117,'0'0'36,"0"0"1,0 0-1,41 18-18,-17-21-10,10 4-5,1-2-3,6 1 0,3 0 0,-1-4 0,4 9-4,-14-12-24,2 5-6,-3-3-4,-6-3 1,-4 1 0,-22 7 1</inkml:trace>
        </inkml:traceGroup>
        <inkml:traceGroup>
          <inkml:annotationXML>
            <emma:emma xmlns:emma="http://www.w3.org/2003/04/emma" version="1.0">
              <emma:interpretation id="{24F748E0-E54E-4160-AA38-D4AB468BB7D1}" emma:medium="tactile" emma:mode="ink">
                <msink:context xmlns:msink="http://schemas.microsoft.com/ink/2010/main" type="inkWord" rotatedBoundingBox="15785,14774 23436,14699 23446,15697 15795,15772"/>
              </emma:interpretation>
              <emma:one-of disjunction-type="recognition" id="oneOf4">
                <emma:interpretation id="interp20" emma:lang="en-US" emma:confidence="0">
                  <emma:literal>3122+6×-16)</emma:literal>
                </emma:interpretation>
                <emma:interpretation id="interp21" emma:lang="en-US" emma:confidence="0">
                  <emma:literal>31×2+6×-16)</emma:literal>
                </emma:interpretation>
                <emma:interpretation id="interp22" emma:lang="en-US" emma:confidence="0">
                  <emma:literal>30×2+6×-16)</emma:literal>
                </emma:interpretation>
                <emma:interpretation id="interp23" emma:lang="en-US" emma:confidence="0">
                  <emma:literal>32×2+6×-16)</emma:literal>
                </emma:interpretation>
                <emma:interpretation id="interp24" emma:lang="en-US" emma:confidence="0">
                  <emma:literal>3012+6×-16)</emma:literal>
                </emma:interpretation>
              </emma:one-of>
            </emma:emma>
          </inkml:annotationXML>
          <inkml:trace contextRef="#ctx0" brushRef="#br0" timeOffset="16050.9181">6840 177 112,'0'0'35,"-3"19"2,19-19-1,-16 0-19,47-8-9,-12 3-3,8 3-2,0 0-1,-4 2-2,-2 2-4,-11-4-3,2 9-9,-12-10-14,-16 3-6,17-8 0,-17 8 0,9-22 0</inkml:trace>
          <inkml:trace contextRef="#ctx0" brushRef="#br0" timeOffset="15820.9049">6917-25 89,'16'-4'35,"-16"4"0,0 0 2,0 0-9,21 11-14,-21-11-2,11 39-7,-9-9-5,3 9 0,-5 4 0,2 5 0,-7-2 0,1-3 0,0-4 0,4-9 0,0-4 0,0-26 0,6 28 0,-6-28-20,0 0-12,0 0-7,3-26 1,-8 9 0,-4-3 1</inkml:trace>
          <inkml:trace contextRef="#ctx0" brushRef="#br0" timeOffset="16674.9538">7942 1 77,'0'0'33,"-16"9"0,16-9 1,-17-15-10,17 15-11,-20-19-3,20 19-4,-28-18-1,9 14-1,-9 0 0,0 4-1,-5 4 0,-1 11 0,-3 5 0,4 10-3,-6 7 0,5 6 0,3 4 0,8 6 0,5 0 0,12 0 0,6-4 0,11-3 0,10-7 0,9-5 0,7-10 0,9-7 0,4-12 0,2-5 0,4-7 0,0-10 0,-4-3 0,-2-5 0,-9-3 0,-6-1 0,-12 1 0,-10-2 0,-12 2 0,-8 4 0,-12 6 0,-8 5 0,-9 7 0,-6 8 0,-3 7 0,-2 10 0,1 5 0,1 4 0,10 3 0,2 3 0,9-1 0,3-5 0,15 4 0,-7-16-19,15 5-12,-2-21-6,6 22-1,-6-22 1,22 2 0</inkml:trace>
          <inkml:trace contextRef="#ctx0" brushRef="#br0" timeOffset="17399.9952">8836-94 110,'0'0'36,"0"0"1,0 0-1,-13 17-21,-11-1-5,4 18-2,-18 3-5,-2 11-3,-9 8 0,-1 2 0,-4 3 0,4 2 0,2-2 0,5-7 0,8-7 0,5-10 0,8-5 0,1-14 0,12 4-14,9-22-17,-17 4-5,17-4-2,0 0 2,0 0-1</inkml:trace>
          <inkml:trace contextRef="#ctx0" brushRef="#br0" timeOffset="17080.977">8344-20 136,'0'0'40,"26"-4"0,-9 17-1,-17-13-39,48 34 0,-17-6 0,7 9 0,1 2 0,2 6 0,-1 3 0,1-3 0,-2-3 0,-5-3 0,-3-7 0,3-6 0,-4-6 0,-6-7 0,-4-5 0,-20-8 0,19-2 0,-19 2-16,-10-21-18,-6 10-6,16 11 1,-32-24 0,15 9 3</inkml:trace>
          <inkml:trace contextRef="#ctx0" brushRef="#br0" timeOffset="18280.0456">9238 112 86,'0'0'35,"0"0"2,0 0 1,0 0-5,29 9-18,-29-9-4,39 2-11,-11-2 0,9 2 0,8-2 0,3 2 0,4-4 0,-3 2 0,-5-2 0,-6-1 0,-5 1 0,-11-2 0,-5 4 0,-17 0 0,0 0-24,0 0-8,0 0-7,0 0 1,0 0 1,0 0 0</inkml:trace>
          <inkml:trace contextRef="#ctx0" brushRef="#br0" timeOffset="18698.0695">10020-180 104,'0'0'35,"0"0"2,19 0-1,-19 0-19,3 39-3,-5-7-2,6 16-12,-11 4 0,5 13 0,-4-1 0,1 1 0,-1-2 0,2-2 0,1-9 0,3-7 0,2-12 0,3-9 0,-5-24 0,9 21 0,-9-21 0,0 0-10,0 0-23,6-34-6,-6 34-1,0-28 0,-2 10 2</inkml:trace>
          <inkml:trace contextRef="#ctx0" brushRef="#br0" timeOffset="19299.1039">10799-57 88,'-10'-19'30,"10"19"1,-14-22-1,-1 5-15,15 17-3,-30-29-2,11 18-3,-9-1-1,2 12-1,-9 2 1,-2 15-1,-4 3-1,-2 16 0,-1 6-2,8 12-2,-1 0 0,11 6 0,8-3 0,12-1 0,8-6 0,13-5 0,9-10 0,9-7 0,8-8 0,8-7 0,3-7 0,0-6 0,0-7 0,-4-6 0,-5-6 0,-8-5 0,-3-2 0,-16-2 0,-8 0 0,-6 4 0,-10 4 0,-8 1 0,-7 10 0,-10 5 0,-8 6 0,0 9 0,-5 6 0,-1 3 0,1 8 0,1 2 0,2 1 0,12 1 0,5-2 0,5-1 0,12 1 0,9-30-6,-2 30-23,2-30-5,22 0-4,-3-8 1,5-6 0,2-5 1</inkml:trace>
          <inkml:trace contextRef="#ctx0" brushRef="#br0" timeOffset="19716.1277">11187-339 121,'24'-25'36,"-24"25"3,26 6-5,-26-6-19,34 32-5,-18-5-10,9 14 0,-3 4 0,2 9 0,-3 3 0,-3 7 0,-7 1 0,-5-2 0,-10 0 0,-3-4 0,-14 1 0,-5-6 0,-5-2 0,-7-8 0,1 3 0,-7-15 0,12 7-24,-11-13-10,14-4-5,1-5 1,9-8-1,19-9 4</inkml:trace>
          <inkml:trace contextRef="#ctx0" brushRef="#br0" timeOffset="11896.6805">3902-115 102,'0'0'34,"-22"-5"1,22 5-2,0 0-16,2-28-4,-2 28-4,28-32-1,-6 16-4,2-7-4,10 3 0,3-2 0,4 1 0,1 4 0,3 4 0,-4 8 0,-2 5 0,-7 7 0,-6 10 0,-10 9 0,-8 6 0,-12 3 0,-7 2 0,-10 2 0,-5 2 0,-7-4 0,-4-2 0,-2-3 0,2-8 0,3-5 0,6-2 0,6-6 0,3-6 0,19-5 0,0 0 0,0 0 0,15-26 0,4 13 0,5 0 0,8 2 0,5 4 0,-2 3 0,2 8 0,-1 7 0,-3 9 0,-5 6 0,-6 6 0,-9 3 0,-5 4 0,-10 0 0,-9-2 0,-10 1 0,-7-7 0,-7-1 0,-8-6 0,-7-4 0,-4-5 0,0-7 0,2-5 0,0-4 0,4-7 0,3-5 0,10-2 0,9 0 0,9-1 0,17 16 0,-7-26 0,7 26 0,18-17 0,3 21-29,-4-4-5,1 5-4,-18-5 0,24 15-1,-24-15 3</inkml:trace>
          <inkml:trace contextRef="#ctx0" brushRef="#br0" timeOffset="12404.7095">5077-276 99,'0'0'33,"0"0"1,-26-13 0,26 13-14,-47 13-7,21 7-3,-13 4-2,4 15-4,-6 10-4,4 12 0,2 10 0,5 7 0,8 2 0,9 5 0,11-3 0,7-6 0,16-2 0,1-18-29,10-6-6,3-13-4,4-11 1,2-11-1</inkml:trace>
          <inkml:trace contextRef="#ctx0" brushRef="#br0" timeOffset="12947.7406">5257-1 113,'11'-30'37,"-11"30"1,17-15 0,-17 15-19,30 13-9,-8 8-10,11 18 0,-3 5 0,4 12 0,1 2 0,2 5 0,0-4 0,0-1 0,-5-10 0,0-11 0,-1-7 0,-7-17 0,4 2 0,-28-15-6,26-11-26,-26-6-6,-2 0-1,-9-1 0,-5-1 1</inkml:trace>
          <inkml:trace contextRef="#ctx0" brushRef="#br0" timeOffset="13300.7608">5616-70 78,'16'-17'32,"-16"17"0,21-22 2,-21 22-10,0 0-9,0 0-3,2 28-3,-12 5-1,-10 4-1,0 14-3,-14 4-4,-1 7 0,-6 3 0,0 7 0,0-3 0,4-6 0,4-7 0,5-8 0,7-11 0,5-9 0,8-7 0,8-21 0,0 0-9,0 0-19,0 0-6,-5-19-3,5 19 0,14-33 1,-4 10 2</inkml:trace>
          <inkml:trace contextRef="#ctx0" brushRef="#br0" timeOffset="14025.8022">6025-187 93,'7'-17'33,"-7"17"1,0 0 0,2-24-14,-2 24-6,20-17-5,1 10-2,-1-6-1,8 2-1,0-2-5,4 2 0,-3 1 0,-1 5 0,-7 5 0,-3 5 0,-18-5 0,22 26 0,-18-7 0,0 3 0,-4 2 0,-4 1 0,-1 1 0,-7-2 0,-2 2 0,-5-6 0,-3 1 0,-6 1 0,-4-2 0,3 3 0,1-5 0,2-3 0,7-2 0,2 0 0,17-13 0,-15 17 0,15-17 0,0 0 0,19-2 0,-19 2 0,30-7 0,-10 3 0,1-2 0,3 3 0,-2-1 0,4 2 0,0-2 0,-2 2 0,0-1 0,-1 3 0,-3-2 0,-20 2 0,30 0 0,-30 0 0,19 5 0,-19-5-23,0 0-11,0 0-5,0 0 1,0 0-1,0 0 1</inkml:trace>
        </inkml:traceGroup>
      </inkml:traceGroup>
      <inkml:traceGroup>
        <inkml:annotationXML>
          <emma:emma xmlns:emma="http://www.w3.org/2003/04/emma" version="1.0">
            <emma:interpretation id="{52E560B8-0280-43DF-AC48-91CA34F91C2E}" emma:medium="tactile" emma:mode="ink">
              <msink:context xmlns:msink="http://schemas.microsoft.com/ink/2010/main" type="line" rotatedBoundingBox="14423,16019 23414,16085 23403,17601 14412,17535"/>
            </emma:interpretation>
          </emma:emma>
        </inkml:annotationXML>
        <inkml:traceGroup>
          <inkml:annotationXML>
            <emma:emma xmlns:emma="http://www.w3.org/2003/04/emma" version="1.0">
              <emma:interpretation id="{CD35ABA3-825B-4E85-9A93-BA0FFCCCED47}" emma:medium="tactile" emma:mode="ink">
                <msink:context xmlns:msink="http://schemas.microsoft.com/ink/2010/main" type="inkWord" rotatedBoundingBox="14423,16019 23414,16085 23403,17601 14412,17535"/>
              </emma:interpretation>
              <emma:one-of disjunction-type="recognition" id="oneOf5">
                <emma:interpretation id="interp25" emma:lang="en-US" emma:confidence="0">
                  <emma:literal>y=3Xz+18X-4_8</emma:literal>
                </emma:interpretation>
                <emma:interpretation id="interp26" emma:lang="en-US" emma:confidence="0">
                  <emma:literal>y=3X2+18X-4__8</emma:literal>
                </emma:interpretation>
                <emma:interpretation id="interp27" emma:lang="en-US" emma:confidence="0">
                  <emma:literal>y=3X~+18X-4__8</emma:literal>
                </emma:interpretation>
                <emma:interpretation id="interp28" emma:lang="en-US" emma:confidence="0">
                  <emma:literal>y=3X^+18X-4__8</emma:literal>
                </emma:interpretation>
                <emma:interpretation id="interp29" emma:lang="en-US" emma:confidence="0">
                  <emma:literal>y=3Xz+18X-4__8</emma:literal>
                </emma:interpretation>
              </emma:one-of>
            </emma:emma>
          </inkml:annotationXML>
          <inkml:trace contextRef="#ctx0" brushRef="#br0" timeOffset="28327.6203">7134 1149 81,'0'-18'34,"0"18"2,9-21 1,-9 21-7,17 17-12,-15 7-5,7 19-7,-9 3-6,6 19 0,-6 4 0,0 5 0,0 1 0,2-3 0,-1-3 0,5-6 0,0-7 0,1-12 0,6-6 0,-7-14 0,3 0 0,-9-24-11,0 0-23,0 0-4,0 0-3,-17-35 3,8 7-1</inkml:trace>
          <inkml:trace contextRef="#ctx0" brushRef="#br0" timeOffset="29216.6711">7985 1205 104,'0'0'35,"0"0"2,0 0-1,0 0-18,-22-13-6,5-2-6,17 15-2,-35-28-1,11 10-3,-4-3 0,-2-1 0,-7 5 0,-4 2-2,-2 8 2,-3 3 0,3 8 0,2 5 0,6 8 2,5 5-2,10 2 0,9 6 0,12 0 0,11 5 0,4-2 0,12 3 0,6-1 0,5 0 0,3-1 0,5 1 0,-4 0 0,-1 3 0,-6-3 0,-7 0 0,-8 2 0,-8 2 0,-15 0 0,-9-1 0,-12-7 0,-6-1 0,-5-6 0,-3-9 0,0-6 0,-2-9 0,2-7 0,3-8 0,6-5 0,6-3 0,5-1 0,10-2 0,5 0 0,6 2 0,7-6 0,8 2 0,1-3 0,8-3 0,3-5 0,5-2 0,-1-1 0,6-3 0,0 4 0,-2 2 0,-6 6 0,-3 5 0,-8 5 0,-22 23 0,25-20 0,-25 20 0,0 0 0,0 0-10,0 0-20,-17 7-5,17-7-4,0 0 1,0 0 1</inkml:trace>
          <inkml:trace contextRef="#ctx0" brushRef="#br0" timeOffset="29820.7057">8236 1186 117,'0'0'37,"0"0"2,22 32 0,-7-15-16,17 16-23,-2 2 0,14 10 0,4 3 0,4 6 0,1-2 0,-7-2 0,-3 1 0,-10-5 0,-5-3 0,-9-6 0,-10-7 0,-2-8 0,-5-3 0,-2-19 0,0 0 0,0 0-6,0 0-24,-9-26-3,3 5-6,-1-3 1,-2-4 1,-1-5 3</inkml:trace>
          <inkml:trace contextRef="#ctx0" brushRef="#br0" timeOffset="30106.722">8630 1199 98,'4'-16'34,"-4"16"0,0 0 1,0 0-15,0 0-7,-24 33-3,-1-1-3,-1 14-3,-5 10-4,-8 9 0,-4 2 0,2 3 0,2 1 0,4-6 0,3-4 0,6-10 0,6-9 0,5-16 0,13 2-16,2-28-14,0 0-6,0 0-2,0 0 1,17-30 0</inkml:trace>
          <inkml:trace contextRef="#ctx0" brushRef="#br0" timeOffset="30603.7504">9128 1454 120,'0'0'36,"-24"13"2,24-13-2,0 0-21,0 0-5,33 20-10,-3-22 0,9 1 0,2-5 0,5 2 0,1-1 0,-3-1 0,-3 4 0,-7-1 0,-4 3 0,-12-2 0,3 11-4,-21-9-27,0 0-4,20-6-5,-20 6 2,0 0 0</inkml:trace>
          <inkml:trace contextRef="#ctx0" brushRef="#br0" timeOffset="34366.9657">9749 2444 112,'-23'13'36,"23"-13"3,-1 17-2,32-8-16,12-18-11,31 9-10,12-11 0,20 4 0,13-6 0,13 1 0,9 1 0,7 2 0,-3 1 0,-5 1 0,-12 3 0,-15 4 0,-20 4 0,-17 3 0,-27 3 0,-21 3 0,-28-13 0,-6 31 0,-18-14 0,-4-2 0,-2-4 0,-3-3 0,9-3 0,-4-9 0,28 4-2,-24-11-37,24 11-2,5-29-3,8 10 1,11-5-1</inkml:trace>
          <inkml:trace contextRef="#ctx0" brushRef="#br0" timeOffset="33956.9422">9940 2106 111,'-33'9'35,"3"-1"2,2-1-1,-2-9-21,30 2-3,0 0-3,0 0-9,41 13 0,17-9 0,16-6 0,19 0 0,19-3 0,14-1 0,8-5 0,5 0 0,-3 0 0,-6-2 0,-13 4 0,-15 1 0,-22 1 0,-20 1 0,-20 6 0,-21-2 0,-19 2 0,0 0 0,0 0-2,-35 13-29,35-13-3,-36 11-5,14-7 1,-6 2 0,-7-3 3</inkml:trace>
          <inkml:trace contextRef="#ctx0" brushRef="#br0" timeOffset="31461.7995">10423 1801 121,'0'0'35,"0"0"2,4 17-4,-4-17-21,0 0-3,0 0-1,2-26-8,-4 8 0,6-5 0,-6-14 0,2-4 0,-2-11 0,4-2 0,-4-7 0,0-2 0,2-4 0,0 2 0,2 3 0,0 7 0,0 6 0,0 7 0,-1 6 0,-1 8 0,0 8 0,0 20 0,2-22 0,-2 22 0,0 0 0,0 0 0,0 0 0,0 0 0,0 0 0,0 0 0,-16 11 0,16-11 0,-23 31 0,8-8 0,-5 5 0,-4 3 0,-2 5 0,-4-3 0,-3 4 0,-3-2 0,1 1 0,-4-5 0,4 1 0,-1-2 0,3-4 0,3-2 0,8-4 0,1-1 0,21-19 0,-20 24 0,20-24 0,0 0 0,22 15 0,2-15 0,10-2 0,9-2 0,5-1 0,10 1 0,1-3 0,2 3 0,-1-2 0,-3 1 0,-6 1 0,-10 0 0,-4 2 0,-15-3 0,0 9-4,-22-4-27,13-17-5,-13 17-4,6-26 2,3 9-1</inkml:trace>
          <inkml:trace contextRef="#ctx0" brushRef="#br0" timeOffset="32206.8421">11176 1242 83,'0'0'35,"19"-19"-2,-19 19 2,18-35-7,-18 35-14,8-39-5,-8 17-3,-10-4-2,-5 3-1,-12 3-1,-7 1 1,-7 3-3,-5 3 0,-3 3 0,-1 5 0,0 5 0,4 2 0,5 1 0,5 9 0,7 2 0,8 5 0,4 3 0,8 6 0,7 4 0,6 7 0,7 0 0,8 4 0,7-4 0,7 3 0,6-1 0,8 6 0,-1-5 0,3-1 0,-10 0 0,-4-2 0,-11 0 0,-15-2 0,-14 1 0,-16-9 0,-10 1 0,-8-6 0,-6-1 0,-3-9 0,5-6 0,2-8 0,8-6 0,7-9 0,9-5 0,8-8 0,9-2 0,9-7 0,8-4 0,5-1 0,8-3 0,5-2 0,6 1 0,3 0 0,3-3 0,-2 8 0,-3 0 0,-1 4 0,-6 4 0,-3 5 0,-8 4 0,-7 3 0,-17 21 0,19-22 0,-19 22 0,0 0 0,0 0 0,0 0 0,0 0 0,0 0 0,-12 26-8,12-26-27,-11 19-4,11-19-3,-15 20 2,15-20 0</inkml:trace>
          <inkml:trace contextRef="#ctx0" brushRef="#br0" timeOffset="23657.3531">2479 1309 88,'4'-28'34,"-4"28"0,3-19 2,-3 19-5,0 0-18,0 0-4,0 0-2,17 39-4,-13-9-3,-1 15 0,-3 5 0,2 9 0,-4 3 0,2 1 0,0-5 0,4-6 0,4-11 0,6-15 0,7-13 0,5-15 0,2-13 0,5-13 0,3-13 0,-1-11 0,-2-6 0,-5-5 0,-2-4 0,-4 0 0,-3 2 0,-2 4 0,-8 9 0,-1 9 0,-1 10 0,-3 9 0,-4 24 0,0 0 0,0 0 0,-8 29 0,1 9 0,1 8 0,3 15 0,1 8 0,0 9 0,2 8 0,2 3 0,3 4 0,-1-2 0,2 2 0,-5-8 0,-2-3 0,-5-8 0,-9-9 0,-9-9 0,-10-9 0,-6-12 0,-9-13 0,-3-13 0,-4-12 0,3-8 0,2-14 0,14-1-5,2-16-6,18 6-12,0-8-7,14 3-6,6 2 1,7 0 0,7 5 2</inkml:trace>
          <inkml:trace contextRef="#ctx0" brushRef="#br0" timeOffset="24020.3739">3218 1355 133,'0'0'38,"-5"-18"-1,5 18-2,0 0-23,28-17-12,-12 13 0,14 4 0,2-2 0,7 1 0,0-1 0,5-2 0,3 0 0,-6-5 0,3 7 0,-19-9-9,4 11-21,-29 0-5,0 0-3,0 0 1,0 0 1</inkml:trace>
          <inkml:trace contextRef="#ctx0" brushRef="#br0" timeOffset="24297.3897">3172 1558 82,'0'0'35,"-13"24"0,13-24 3,19 15-5,-3-22-17,18 7-4,-1-12-8,10 9-4,3-8 0,3 1 0,-1 1 0,-1 0 0,-3 9 0,-10-13-17,-1 13-15,-7-6-4,-9 2-2,-17 4 0,22-16 1</inkml:trace>
          <inkml:trace contextRef="#ctx0" brushRef="#br0" timeOffset="25170.4397">4163 1235 83,'0'0'34,"-17"7"0,17-7 2,0 0-6,0 0-16,7-19-4,16 10-4,-1-8-1,11 3-2,4-3-3,4 6 0,2 3 0,0 6 0,-4 8 0,-4 7 0,-5 6 0,-4 5 0,-11 4 0,-10 1 0,-8 5 0,-10 1 0,-13 0 0,-8 3 0,-7 1 0,-5-2 0,-3-2 0,3-3 0,3-6 0,8-4 0,11-5 0,24-17 0,0 0 0,0 0 0,0 0 0,39-21 0,-4 5 0,6-3 0,2 0 0,1 4 0,1 6 0,1 7 0,-5 10 0,-5 7 0,-8 5 0,-8 8 0,-9 4 0,-9 3 0,-11 2 0,-12-2 0,-12 1 0,-6-5 0,-10-1 0,-1-8 0,-4-5 0,0-6 0,2-9 0,0-6 0,10-5 0,4-2 0,7-2 0,7-2 0,5 4 0,19 11 0,-15-17 0,15 17 0,0 0 0,19-9-13,-2 13-16,-17-4-5,29 0-4,-10-2 1,1-4 0</inkml:trace>
          <inkml:trace contextRef="#ctx0" brushRef="#br0" timeOffset="25670.4683">4833 1322 121,'12'-22'36,"-12"22"2,26 9-1,-26-9-20,44 45-11,-16-8-6,9 13 0,0 2 0,2 7 0,2-1 0,0 0 0,-2-6 0,0-6 0,-5-11 0,-3-7 0,-5-7 0,-5-12 0,-3-2 0,-18-7 0,19-3-7,-19 3-24,-11-24-4,11 24-4,-23-28 2,10 11 0,-1-5 3</inkml:trace>
          <inkml:trace contextRef="#ctx0" brushRef="#br0" timeOffset="25980.486">5261 1229 75,'0'0'34,"11"-24"-1,-11 24 3,0 0-7,0 0-12,-7 37-4,-14-7-4,1 14-3,-14 8-3,-3 13-3,-8 6 0,1 5 0,-5 0 0,3 4 0,0-5 0,5-7 0,4-10 0,7-11 0,9-8 0,1-19 0,12-1-11,8-19-18,0 0-5,-1-34-4,14 8 1,9-6-1</inkml:trace>
          <inkml:trace contextRef="#ctx0" brushRef="#br0" timeOffset="26673.5256">5562 1158 75,'0'0'31,"0"0"-1,-4-18 2,4 18-8,21-21-10,-12 3-4,13 5-2,-3-8 0,10 10-2,-4-6-1,4 4-1,-1 0 0,4 8 0,-4-1-4,-2 8 0,-6 6 0,-20-8 0,24 27 0,-22-6 0,-6 5 0,-7 0 0,-5 4 0,-5-1 0,-3-1 0,0-2 0,0-3 0,0-3 0,1-3 0,3-2 0,20-15 0,-26 24 0,26-24 0,-15 17 0,15-17 0,0 0 0,0 0 0,4 16 0,-4-16 0,18-2 0,-18 2 0,26-3 0,-7-3 0,3 4 0,2-1 0,4-1 0,2 2 0,0-2 0,-1 2 0,-5-1 0,1 5 0,-25-2-11,31-6-20,-31 6-5,0 0-2,17-8 0,-17 8 0</inkml:trace>
          <inkml:trace contextRef="#ctx0" brushRef="#br0" timeOffset="27695.5841">6549 1355 113,'-4'-16'35,"4"16"2,0 0-2,7 18-17,-7-18-7,8 41-5,-4-9-6,1 7 0,-1 3 0,-2 1 0,-2 0 0,0-6 0,-2-2 0,-2-10 0,6-3-4,-2-22-16,0 0-11,-9 17-6,9-17 0,-10-17 0,3 0 0</inkml:trace>
          <inkml:trace contextRef="#ctx0" brushRef="#br0" timeOffset="27921.597">6318 1567 90,'0'0'30,"36"4"2,-9-10 0,5 1-16,11 7-5,-2-4-5,3 4-5,-1 1-5,-6-4-10,0 1-14,-3 0-4,-8-10-1,-2 5 0,-24 5 2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5:41.9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4E8FBC-0DDA-4BAC-A2B5-AC03A12A5BCA}" emma:medium="tactile" emma:mode="ink">
          <msink:context xmlns:msink="http://schemas.microsoft.com/ink/2010/main" type="writingRegion" rotatedBoundingBox="20003,8652 23882,8388 23960,9532 20080,9796">
            <msink:destinationLink direction="with" ref="{FD1F3111-830D-4F5B-9ADE-95FC5F180C8D}"/>
          </msink:context>
        </emma:interpretation>
      </emma:emma>
    </inkml:annotationXML>
    <inkml:traceGroup>
      <inkml:annotationXML>
        <emma:emma xmlns:emma="http://www.w3.org/2003/04/emma" version="1.0">
          <emma:interpretation id="{DE12D1B7-351C-4291-B78C-C7CB1159898F}" emma:medium="tactile" emma:mode="ink">
            <msink:context xmlns:msink="http://schemas.microsoft.com/ink/2010/main" type="paragraph" rotatedBoundingBox="20003,8652 23882,8388 23960,9532 20080,9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49CDEA-77BF-4D0C-AC29-03F7E05E2911}" emma:medium="tactile" emma:mode="ink">
              <msink:context xmlns:msink="http://schemas.microsoft.com/ink/2010/main" type="line" rotatedBoundingBox="20003,8652 23882,8388 23960,9532 20080,9796"/>
            </emma:interpretation>
          </emma:emma>
        </inkml:annotationXML>
        <inkml:traceGroup>
          <inkml:annotationXML>
            <emma:emma xmlns:emma="http://www.w3.org/2003/04/emma" version="1.0">
              <emma:interpretation id="{7B2FA9E3-B45D-4E18-A9E6-69188506320B}" emma:medium="tactile" emma:mode="ink">
                <msink:context xmlns:msink="http://schemas.microsoft.com/ink/2010/main" type="inkWord" rotatedBoundingBox="20003,8652 23882,8388 23960,9532 20080,9796"/>
              </emma:interpretation>
              <emma:one-of disjunction-type="recognition" id="oneOf0">
                <emma:interpretation id="interp0" emma:lang="en-US" emma:confidence="0">
                  <emma:literal>(0,-48</emma:literal>
                </emma:interpretation>
                <emma:interpretation id="interp1" emma:lang="en-US" emma:confidence="0">
                  <emma:literal>(0, -48</emma:literal>
                </emma:interpretation>
                <emma:interpretation id="interp2" emma:lang="en-US" emma:confidence="0">
                  <emma:literal>(0, _48</emma:literal>
                </emma:interpretation>
                <emma:interpretation id="interp3" emma:lang="en-US" emma:confidence="0">
                  <emma:literal>(0-48</emma:literal>
                </emma:interpretation>
                <emma:interpretation id="interp4" emma:lang="en-US" emma:confidence="0">
                  <emma:literal>(0, .48</emma:literal>
                </emma:interpretation>
              </emma:one-of>
            </emma:emma>
          </inkml:annotationXML>
          <inkml:trace contextRef="#ctx0" brushRef="#br0">386 3 118,'0'0'35,"0"0"2,0 0-4,-23-17-21,23 17-5,0 0-2,-26 21-2,8-3-1,-3 10 1,-8 9-3,-1 14 0,-9 8 0,2 12 0,-4 7 0,6 5 0,1 3 0,6-3 0,11-5 0,10-9 0,13-6 0,5-16 0,20 1-16,-5-20-19,8-8-5,-1-7 0,1-7 1,-3-4 0</inkml:trace>
          <inkml:trace contextRef="#ctx0" brushRef="#br0" timeOffset="637.0364">559 278 111,'0'0'35,"-19"-2"2,19 2-5,-15 19-18,0-1-3,10 16-3,-7 3-1,7 9-7,-4 6 0,3 8 0,2-2 0,6-1 0,6-7 0,8-5 0,7-10 0,6-7 0,3-11 0,9-13 0,0-10 0,1-11 0,-2-7 0,-5-7 0,-5-9 0,-6-4 0,-6-6 0,-7-4 0,-9-2 0,-5 0 0,-9 1 0,-6 4 0,-4 7 0,-10 5 0,0 13 0,-12 3 0,7 18-6,-8 1-1,10 21-3,-6-6-5,15 17-9,0 2-8,3 3-2,14 8 1,4-6 0</inkml:trace>
          <inkml:trace contextRef="#ctx0" brushRef="#br0" timeOffset="975.0557">1148 639 120,'0'0'36,"7"31"3,-5-10-2,7 6-22,-14-2-7,8 4-8,-10 1 0,-2 2 0,-6-3 0,-2-3 0,-3 0 0,-5-5 0,1-1 0,-5-10-5,29-10-21,-34 15-8,34-15-4,-24-14 0,24 14 1,4-26 1</inkml:trace>
          <inkml:trace contextRef="#ctx0" brushRef="#br0" timeOffset="1474.0843">1478 503 95,'0'0'36,"-18"13"1,18-13 1,0 0-5,26-2-22,7 0-6,1-5-5,9 3 0,-1-2 0,5 5 0,-6-3 0,-2 2 0,-10 2 0,-4 0 0,-9 0 0,-16 0 0,19 2 0,-19-2 0,0 0 0,0 0 0,0 0 0,0 0 0,0 0-4,0 0-28,24 7-3,-24-7-5,17-3 2,-17 3-1</inkml:trace>
          <inkml:trace contextRef="#ctx0" brushRef="#br0" timeOffset="2379.136">2512 849 100,'0'0'36,"0"0"2,3 18-1,-3-18-9,0 0-16,0 0-8,2-18-4,-2 18 0,4-26 0,-4 3 0,2-5 0,-2-5 0,2-6 0,0-8 0,-1-5 0,3-7 0,0-6 0,3 0 0,6-2 0,2-2 0,0 4 0,0 4 0,-2 9 0,-4 7 0,-1 12 0,-7 7 0,-1 9 0,0 17 0,0 0 0,-18-9 0,18 9 0,-17 15 0,17-15 0,-17 24 0,4-8 0,0 1 0,-3 5 0,-1 1 0,-2 3 0,-3 4 0,-4 1 0,0 4 0,-2 1 0,-2 1 0,-1-4 0,3-1 0,0-2 0,6-1 0,-1-4 0,7-5 0,1 0 0,4-3 0,11-17 0,-13 28 0,13-28 0,-2 17 0,2-17 0,0 0 0,28 2 0,-10-8 0,7 0 0,6-3 0,6 2 0,8-3 0,3 5 0,-3 1 0,1 0 0,-3 4 0,-6 0 0,-7 2 0,-4 0 0,-8 0 0,-18-2 0,26 0 0,-26 0 0,17-6 0,-17 6 0,0 0 0,0 0 0,26-5-21,-26 5-13,0 0-4,0 0-1,0 0 1,0 0 1</inkml:trace>
          <inkml:trace contextRef="#ctx0" brushRef="#br0" timeOffset="3121.1785">3396 211 76,'2'-22'32,"-2"22"0,2-26 1,-6 9-6,-5-7-17,3 5-4,-8-3-2,-5 5-2,-9 1-1,-4 6 1,-7 1-1,-3 5 1,-3 4-1,0 6 1,1 1 0,7 6 1,3 0-1,8 6 1,6 1-1,11 3 1,1 1 0,12 6 0,3-1 0,8 5-3,2-3 0,9 5 0,-2-3 0,6 2 0,5-1 0,0 1 0,1-3 0,-3-1 0,-7-1 0,-5-2 0,-5-2 0,-8-4 0,-14-1 0,-9-1 0,-5-3 0,-10-2 0,-1 0 0,-8-4 0,-1-4 0,0-1 0,4-4 0,7-10 0,4 1 0,9-10 0,8-3 0,10-5 0,9-4 0,6-7 0,9-3 0,4-2 0,3-3 0,2-3 0,3 1 0,-1 1 0,-4 4 0,-1 6 0,-6 2 0,-2 5 0,-5 6 0,-19 22 0,24-28 0,-24 28 0,0 0 0,13-17 0,-13 17 0,0 0 0,0 0-32,11 22-4,-11-22-4,4 19 2,-4-19-1</inkml:trace>
          <inkml:trace contextRef="#ctx0" brushRef="#br0" timeOffset="3516.2011">3606-82 102,'0'0'38,"26"7"1,-9 2 0,3 15-13,-7-7-15,17 17-11,-4-1 0,2 8 0,2 5 0,-4 6 0,-4 4 0,-3 4 0,-10-1 0,-7 2 0,-10 1 0,-6 1 0,-9-2 0,-5-7 0,0-6 0,-1-5 0,-3-7 0,6-9 0,2-2 0,4-9 0,20-16 0,-32 24 0,23-5 0,-8-13-28,17-6-9,-11 16-3,11-16 1,0 0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5:49.7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1F3111-830D-4F5B-9ADE-95FC5F180C8D}" emma:medium="tactile" emma:mode="ink">
          <msink:context xmlns:msink="http://schemas.microsoft.com/ink/2010/main" type="inkDrawing" rotatedBoundingBox="19726,8227 24680,8326 24644,10129 19690,10030" hotPoints="24594,8382 24539,10111 19733,9958 19789,8229" semanticType="enclosure" shapeName="Rectangle">
            <msink:sourceLink direction="with" ref="{2C4E8FBC-0DDA-4BAC-A2B5-AC03A12A5BCA}"/>
          </msink:context>
        </emma:interpretation>
      </emma:emma>
    </inkml:annotationXML>
    <inkml:trace contextRef="#ctx0" brushRef="#br0">-5 171 87,'6'-24'33,"-6"24"2,0 0 1,11-19-12,-11 19-7,4 23-5,1 3-4,-8 3-5,1 16-3,-2 5 0,2 10 0,0 5 0,4 7 0,2 2 0,1 3 0,1-1 0,3 0 0,-3 0 0,-1 0 0,-1-5 0,-2 0 0,-4-4 0,2-2 0,-2-6 0,0-1 0,1-12 0,1-1 0,0-8 0,0-6 0,1 1 0,3-8 0,-2-3 0,0-3 0,-2 1 0,0-2 0,0-1 0,-2 1 0,2-17 0,-4 22 0,4-22 0,0 17 0,0-17 0,0 0 0,0 0 0,0 0 0,0 0 0,15 17 0,-15-17 0,0 0 0,24 5 0,-24-5 0,30 4 0,-4-2 0,4 0 0,9 0 0,7-2 0,10 1 0,7-2 0,6-1 0,5-2 0,4-2 0,2 5 0,2-3 0,4 0 0,-5 2 0,5 2 0,-1 2 0,1 2 0,-1 0 0,3 1 0,-3 1 0,1-1 0,1 1 0,-2 3 0,1-3 0,-3 1 0,5 1 0,-1-1 0,4-1 0,2-1 0,0 1 0,4-2 0,-3-1 0,1-1 0,0 0 0,-6-2 0,-5 0 0,-2-2 0,-6-2 0,-2 1 0,-1 1 0,1 0 0,-2 2 0,3 0 0,-3 2 0,-3 2 0,0-1 0,-8 1 0,0 0 0,-5-2 0,2-1 0,-6-2 0,4 1 0,-1-4 0,5 0 0,-1-1 0,4 1 0,-3-2 0,-6 1 0,-4 1 0,-7-2 0,-6 3 0,-6-1 0,-5 0 0,-3 0 0,-1 1 0,4-1 0,-2 0 0,2 1 0,2-1 0,0-2 0,-4 3 0,-2-1 0,-5-2 0,-17 6 0,17-11 0,-17 11 0,0 0 0,0-22 0,0 22 0,-4-24 0,4 24 0,2-36 0,2 12 0,-1-9 0,5-4 0,-1-8 0,1-5 0,-3-6 0,1-5 0,-2-4 0,-1-2 0,1-2 0,0 0 0,0-1 0,1-3 0,3-1 0,-1 1 0,4 1 0,2-1 0,0 1 0,2 1 0,-2 6 0,0 4 0,0 5 0,-2 6 0,-3 9 0,-1 2 0,-3 13 0,-1 2 0,-1 7 0,-2 17 0,-2-20 0,2 20 0,0 0 0,0 0 0,0 0 0,-1-17 0,1 17 0,0 0 0,0 0 0,0 0 0,0 0 0,-25 4 0,25-4 0,-27 4 0,10-3 0,-5 5 0,-4-4 0,-2-2 0,-6 0 0,-7 2 0,-3-4 0,-12 2 0,-7-4 0,-13-1 0,-10-3 0,-12 4 0,-12-5 0,-3 5 0,-14-3 0,1 3 0,-4-1 0,3 1 0,-1 2 0,6 0 0,-1 0 0,2 0 0,2-1 0,-5-1 0,-6 0 0,-4 2 0,-2 1 0,0-3 0,-1 2 0,3 0 0,2 0 0,8 0 0,3 1 0,6-1 0,-1 0 0,7 0 0,-5 2 0,7 0 0,4 2 0,7-2 0,7 4 0,5-3 0,12 3 0,1-2 0,11 2 0,3-2 0,3 1 0,2 1 0,2-2 0,7 2 0,0-3 0,10 1 0,7-2 0,5 2 0,21-2 0,-22-2 0,22 2 0,0 0 0,0 0 0,0 0 0,0 0 0,0 0 0,-17-7 0,17 7 0,0 0 0,0 0 0,0 0 0,0 0 0,-20-8 0,20 8 0,0 0 0,0 0 0,-30 12-27,30-12-12,-17 3-4,17-3 0,0 0-1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5:54.2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55C664-D7D6-4331-8F8A-283AD17C1A43}" emma:medium="tactile" emma:mode="ink">
          <msink:context xmlns:msink="http://schemas.microsoft.com/ink/2010/main" type="writingRegion" rotatedBoundingBox="8119,12476 19719,12222 19764,14284 8164,14538"/>
        </emma:interpretation>
      </emma:emma>
    </inkml:annotationXML>
    <inkml:traceGroup>
      <inkml:annotationXML>
        <emma:emma xmlns:emma="http://www.w3.org/2003/04/emma" version="1.0">
          <emma:interpretation id="{814B627B-E166-4C83-8DA8-AE0A3F9FCDAB}" emma:medium="tactile" emma:mode="ink">
            <msink:context xmlns:msink="http://schemas.microsoft.com/ink/2010/main" type="paragraph" rotatedBoundingBox="8119,12476 19719,12222 19764,14284 8164,14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952A4-C316-4DEF-964B-A9B9358DABB1}" emma:medium="tactile" emma:mode="ink">
              <msink:context xmlns:msink="http://schemas.microsoft.com/ink/2010/main" type="line" rotatedBoundingBox="8119,12476 19719,12222 19744,13352 8144,13606"/>
            </emma:interpretation>
          </emma:emma>
        </inkml:annotationXML>
        <inkml:traceGroup>
          <inkml:annotationXML>
            <emma:emma xmlns:emma="http://www.w3.org/2003/04/emma" version="1.0">
              <emma:interpretation id="{89EE6438-AECE-4F0A-B904-59465BB46BF3}" emma:medium="tactile" emma:mode="ink">
                <msink:context xmlns:msink="http://schemas.microsoft.com/ink/2010/main" type="inkWord" rotatedBoundingBox="8119,12476 11978,12391 12003,13522 8144,13606"/>
              </emma:interpretation>
              <emma:one-of disjunction-type="recognition" id="oneOf0">
                <emma:interpretation id="interp0" emma:lang="en-US" emma:confidence="0">
                  <emma:literal>X+40</emma:literal>
                </emma:interpretation>
                <emma:interpretation id="interp1" emma:lang="en-US" emma:confidence="0">
                  <emma:literal>X +4=0</emma:literal>
                </emma:interpretation>
                <emma:interpretation id="interp2" emma:lang="en-US" emma:confidence="0">
                  <emma:literal>X 4=0</emma:literal>
                </emma:interpretation>
                <emma:interpretation id="interp3" emma:lang="en-US" emma:confidence="0">
                  <emma:literal>XIAO</emma:literal>
                </emma:interpretation>
                <emma:interpretation id="interp4" emma:lang="en-US" emma:confidence="0">
                  <emma:literal>X +4-0</emma:literal>
                </emma:interpretation>
              </emma:one-of>
            </emma:emma>
          </inkml:annotationXML>
          <inkml:trace contextRef="#ctx0" brushRef="#br0">2 90 120,'0'-18'38,"0"18"2,2-26-3,-2 26-17,0 0-20,23 18 0,-9 1 0,7 11 0,3 9 0,8 9 0,3 10 0,4 8 0,6 5 0,1 0 0,-1-3 0,5 1 0,-6-7 0,-1-12 0,-8-9 0,-5-12 0,-6-6 0,-24-23 0,21 15 0,-34-32-18,13 17-19,-23-39-3,7 13 0,-5-4 0</inkml:trace>
          <inkml:trace contextRef="#ctx0" brushRef="#br0" timeOffset="386.0221">452 68 113,'6'-22'34,"-3"3"3,-3 19-4,4-28-18,-4 28-5,0 0-1,6 17-5,-16 2-4,-3 12 0,-7 8 0,-6 11 0,-6 8 0,-5 5 0,-6 2 0,1 0 0,1-3 0,2-3 0,2-5 0,5-8 0,4-3 0,2-9 0,8-8 0,1-6 0,8-3 0,9-17 0,-4 18 0,4-18-19,0 0-14,18-22-3,-18 22-1,34-30 1,-14 8-1</inkml:trace>
          <inkml:trace contextRef="#ctx0" brushRef="#br0" timeOffset="755.0432">1104 211 98,'4'-22'37,"-4"22"2,0 0-1,0 0-7,0 0-19,0 0-12,11 37 0,-11-9 0,0 5 0,-2 3 0,2 3 0,-1-4 0,-1-2 0,2-7 0,0-7 0,2-2 0,-2-17 0,0 0 0,0 0-11,0 0-24,0 0-3,-21-2-2,21 2 2,-31-21 1</inkml:trace>
          <inkml:trace contextRef="#ctx0" brushRef="#br0" timeOffset="992.0568">919 332 132,'-17'4'38,"17"-4"-1,0 0-2,30-2-24,-12-2-9,12 2-2,1-2 0,7 3 0,1-1 0,0 2 0,-2 2 0,-6-1 0,-1 5 0,-9-8-3,10 11-19,-10-10-12,1-1-4,-3 0 0,-19 2 1,31-9 2</inkml:trace>
          <inkml:trace contextRef="#ctx0" brushRef="#br0" timeOffset="1915.1096">2067 726 117,'0'0'34,"6"20"2,-6-20-2,0 0-21,9-16-3,-7-3-2,-2 19-5,7-43-3,-5 19 0,-2-11 0,0-4 0,-6-10 0,3-6 0,-3-5 0,2-5 0,-1-4 0,5-1 0,-6-1 0,8 1 0,2 3 0,-2 4 0,-2 1 0,2 10 0,1 6 0,-3 7 0,4 7 0,-6 10 0,2 22 0,0-19 0,0 19 0,0 0 0,0 0 0,-4 26 0,4-26 0,-13 28 0,4-11 0,-2 0 0,-2 1 0,-4 4 0,2 4 0,-7 4 0,0 5 0,-6 3 0,-4 3 0,-3 1 0,-2 3 0,-2-4 0,4 0 0,1-4 0,4-7 0,6-3 0,9-8 0,15-19 0,-9 20 0,9-20 0,20 4 0,-1-9 0,5-1 0,8-3 0,3-1 0,2 3 0,6 1 0,3-1 0,3 5 0,-1 0 0,-1 4 0,-3 0 0,-1 0 0,-4-4 0,-2 4 0,-7-2 0,-4 0 0,-6-2 0,-1 2 0,-19 0-25,0 0-10,0 0-4,0 0 0,0 0 0,0 0 2</inkml:trace>
          <inkml:trace contextRef="#ctx0" brushRef="#br0" timeOffset="2393.1369">2587 103 124,'0'0'37,"0"0"2,-14 17-4,14-17-20,0 0-10,27-4-5,-4 4 0,3-5 0,7 3 0,2-4 0,8 1 0,-2 1 0,-2-3 0,-2 3 0,-5-2 0,-6 6 0,-9-5 0,1 16-12,-18-11-21,0 0-3,0 17-4,0-17 3,0 0-1</inkml:trace>
          <inkml:trace contextRef="#ctx0" brushRef="#br0" timeOffset="2657.152">2565 354 118,'0'0'37,"-4"24"2,4-24-3,34 4-19,-10-15-9,15 2-8,6-8 0,3 0 0,8-3 0,-2-3 0,5 14 0,-18-9-15,11 14-14,-17-2-6,-5 6-4,-8 2 1,-22-2 1,26 11 3</inkml:trace>
          <inkml:trace contextRef="#ctx0" brushRef="#br0" timeOffset="3156.1805">3470 36 110,'0'0'36,"4"-29"2,-4 29-1,2-19-21,-2 19-4,0 0-6,-28 22-6,19 10 0,-8 7 0,0 13 0,-2 6 0,6 7 0,2 0 0,8-4 0,6-3 0,12-8 0,9-9 0,10-13 0,9-12 0,5-8 0,4-12 0,-2-7 0,0-11 0,-5-6 0,-4-9 0,-8-8 0,-9-7 0,-7-6 0,-10-5 0,-7-2 0,-11 0 0,-11 2 0,-8 7 0,-9 6 0,-5 11 0,-8 13 0,-4 13 0,-5 9 0,3 19 0,-3 6 0,14 19-10,-9 1-26,14 8-2,3 3-3,7 0 3,6 2-1</inkml:trace>
        </inkml:traceGroup>
        <inkml:traceGroup>
          <inkml:annotationXML>
            <emma:emma xmlns:emma="http://www.w3.org/2003/04/emma" version="1.0">
              <emma:interpretation id="{A61F8333-F42A-4E34-A8C8-8441A2049802}" emma:medium="tactile" emma:mode="ink">
                <msink:context xmlns:msink="http://schemas.microsoft.com/ink/2010/main" type="inkWord" rotatedBoundingBox="15390,12536 19724,12441 19741,13246 15407,13341"/>
              </emma:interpretation>
              <emma:one-of disjunction-type="recognition" id="oneOf1">
                <emma:interpretation id="interp5" emma:lang="en-US" emma:confidence="0">
                  <emma:literal>X+5=0</emma:literal>
                </emma:interpretation>
                <emma:interpretation id="interp6" emma:lang="en-US" emma:confidence="1">
                  <emma:literal>X +5=0</emma:literal>
                </emma:interpretation>
                <emma:interpretation id="interp7" emma:lang="en-US" emma:confidence="0">
                  <emma:literal>*+5=0</emma:literal>
                </emma:interpretation>
                <emma:interpretation id="interp8" emma:lang="en-US" emma:confidence="0">
                  <emma:literal>11+5=0</emma:literal>
                </emma:interpretation>
                <emma:interpretation id="interp9" emma:lang="en-US" emma:confidence="0">
                  <emma:literal>+1+5=0</emma:literal>
                </emma:interpretation>
              </emma:one-of>
            </emma:emma>
          </inkml:annotationXML>
          <inkml:trace contextRef="#ctx0" brushRef="#br0" timeOffset="9908.5668">7687-88 98,'2'-21'34,"-2"21"1,1-22 1,-1 22-11,0 0-13,0 0-2,-13 24-5,0-1-5,2 10 0,-9 4 0,-4 10 0,-8 1 0,0 10 0,-7-1 0,-1 3 0,-1-1 0,0-5 0,2-4 0,7-5 0,6-8 0,4-15 0,18-3 0,4-19-11,0 0-24,17-11-3,7-8-1,6-5 0,7-6 1</inkml:trace>
          <inkml:trace contextRef="#ctx0" brushRef="#br0" timeOffset="9602.5493">7283-68 127,'0'0'38,"0"0"3,0 0-2,0 0-29,38 41-10,-12-7 0,9 8 0,6 5 0,7 9 0,-1-2 0,5 1 0,-6-1 0,-3-5 0,0-5 0,-6-5 0,-8-7 0,-6-10 0,-3-3 0,-20-19 0,26 13 0,-26-13 0,11-19-24,-16-1-12,-3-1-5,-6-5 2,-5-4 0,-3-1 4</inkml:trace>
          <inkml:trace contextRef="#ctx0" brushRef="#br0" timeOffset="10532.6025">8127 135 111,'0'0'34,"21"-2"0,3 2 0,7 6-19,3-10-8,10 4-4,7 2-3,1-6-9,5 4-19,1 2-6,-6-8 0,2 3 1,-6-10-2</inkml:trace>
          <inkml:trace contextRef="#ctx0" brushRef="#br0" timeOffset="10344.5917">8430-103 110,'0'0'38,"0"0"2,0 0-1,-15 26-11,17 6-28,-6 1 0,6 8 0,-4 2 0,2 5 0,-3-1 0,-1-7 0,0-2 0,0-12 0,3-4 0,1-22 0,-2 26 0,2-26-32,0 0-5,-13-19-4,13 19 3,-28-29 0</inkml:trace>
          <inkml:trace contextRef="#ctx0" brushRef="#br0" timeOffset="11127.6365">9116-253 113,'0'0'37,"0"0"1,0 0 0,-15 16-12,15-16-23,-2 34-3,2-8 0,2 11 0,-4 2 0,2 9 0,-2-3 0,0 1 0,2-3 0,0-10 0,6-3 0,3-7 0,-9-23 0,36 11 0,-10-19 0,7-7 0,6-7 0,6 3 0,3-1 0,2 3 0,4 10 0,-2 9 0,-2 13 0,-5 7 0,-6 8 0,-4 9 0,-9 2 0,-7 1 0,-12-1 0,-9-2 0,-7-5 0,-13-3 0,-14-3 0,-8-7 0,-12-3 0,-7-7 0,-6-3 0,0-6 0,1-6 0,1-5 0,11-3 0,8-10 0,18 5 0,0-14-19,23 5-14,3-6-6,8 1 1,9-1 1,3-1-1</inkml:trace>
          <inkml:trace contextRef="#ctx0" brushRef="#br0" timeOffset="11435.6541">9173-218 127,'0'0'38,"0"0"3,0 0-2,0 0-29,41 5-10,-7-8 0,12 3 0,6-2 0,10 0 0,-1 2 0,-2-2 0,1 2 0,-14-2 0,3 8 0,-25-10-8,-2 13-27,-22-9-3,0 0-3,4 21 3,-4-21-1</inkml:trace>
          <inkml:trace contextRef="#ctx0" brushRef="#br0" timeOffset="11921.6819">9948 16 138,'0'0'38,"0"0"1,0 0-2,21-19-34,12 16-3,1-3 0,8 1 0,7 1 0,6 2 0,-1 2 0,-2 0 0,0 0 0,-7-2 0,0 4 0,-12-6 0,-1 10 0,-32-6-8,28 0-23,-28 0-2,0 0-6,-17 15 2,-4-6 0,1 2 4</inkml:trace>
          <inkml:trace contextRef="#ctx0" brushRef="#br0" timeOffset="12169.6961">10038 194 97,'-26'4'33,"26"-4"1,-27 9 1,27-9-15,0 0-4,19 8-3,13-3-6,1-6-7,10 4 0,5-3 0,6-2 0,0 2 0,-2-3 0,2 8 0,-13-8-18,0 4-17,-8-1-5,-9-1 0,-1-1 1,-5-6 1</inkml:trace>
          <inkml:trace contextRef="#ctx0" brushRef="#br0" timeOffset="12703.7266">11065-136 87,'17'-23'35,"-4"5"1,-13 18 2,6-26-7,-6 26-14,-17 9-6,4 11-11,-11 1 0,-1 14 0,-4 6 0,-1 11 0,2 6 0,4 9 0,5 0 0,6 1 0,10-3 0,10-7 0,14-10 0,12-9 0,12-11 0,10-15 0,9-13 0,8-11 0,6-11 0,-4-12 0,-1-7 0,-8-9 0,-13-7 0,-11-5 0,-15-3 0,-21-2 0,-16 0 0,-17 2 0,-14-2 0,-9 8 0,-10 9 0,-4 7 0,0 13 0,-2 14 0,2 16 0,4 9 0,9 24 0,-6 1-17,17 14-19,0 6-5,8 4 2,5 1-1,6-3 3</inkml:trace>
        </inkml:traceGroup>
      </inkml:traceGroup>
      <inkml:traceGroup>
        <inkml:annotationXML>
          <emma:emma xmlns:emma="http://www.w3.org/2003/04/emma" version="1.0">
            <emma:interpretation id="{857E4F00-CE94-43DC-9B05-6C603BEC0408}" emma:medium="tactile" emma:mode="ink">
              <msink:context xmlns:msink="http://schemas.microsoft.com/ink/2010/main" type="line" rotatedBoundingBox="9470,13624 12238,13525 12270,14421 9502,14520"/>
            </emma:interpretation>
          </emma:emma>
        </inkml:annotationXML>
        <inkml:traceGroup>
          <inkml:annotationXML>
            <emma:emma xmlns:emma="http://www.w3.org/2003/04/emma" version="1.0">
              <emma:interpretation id="{C6A3406E-AFC8-4D9B-997D-4260E9D9F385}" emma:medium="tactile" emma:mode="ink">
                <msink:context xmlns:msink="http://schemas.microsoft.com/ink/2010/main" type="inkWord" rotatedBoundingBox="9470,13624 12238,13525 12270,14421 9502,14520"/>
              </emma:interpretation>
              <emma:one-of disjunction-type="recognition" id="oneOf2">
                <emma:interpretation id="interp10" emma:lang="en-US" emma:confidence="0">
                  <emma:literal>44</emma:literal>
                </emma:interpretation>
                <emma:interpretation id="interp11" emma:lang="en-US" emma:confidence="0">
                  <emma:literal>4-4</emma:literal>
                </emma:interpretation>
                <emma:interpretation id="interp12" emma:lang="en-US" emma:confidence="0">
                  <emma:literal>--4</emma:literal>
                </emma:interpretation>
                <emma:interpretation id="interp13" emma:lang="en-US" emma:confidence="0">
                  <emma:literal>be</emma:literal>
                </emma:interpretation>
                <emma:interpretation id="interp14" emma:lang="en-US" emma:confidence="0">
                  <emma:literal>47</emma:literal>
                </emma:interpretation>
              </emma:one-of>
            </emma:emma>
          </inkml:annotationXML>
          <inkml:trace contextRef="#ctx0" brushRef="#br0" timeOffset="4742.2713">3084 1308 93,'-19'11'36,"2"0"0,17-11 2,-20 5-11,20-5-13,0 0-3,33 6-11,-10-12 0,4 1 0,5-3 0,1-1 0,5 7 0,-10-11-20,5 13-13,-7-5-5,-2 1-1,-2 2 1,-1 0 0</inkml:trace>
          <inkml:trace contextRef="#ctx0" brushRef="#br0" timeOffset="5372.3073">3806 1570 99,'-3'24'36,"-1"-4"2,-2-3-1,6-17-10,0 0-15,0 0-6,0 0-6,0 0 0,10-19 0,-5-5 0,5-6 0,-5-12 0,3-7 0,-5-8 0,3-6 0,-4-6 0,0-6 0,-2 3 0,0 1 0,0 6 0,1 4 0,1 9 0,-4 9 0,4 8 0,-2 11 0,0 7 0,0 17 0,0 0 0,0 0 0,0 0 0,-13 34 0,2-14 0,-4 4 0,-7 6 0,-6-2 0,-3 1 0,-7 7 0,-1-1 0,-3 4 0,-1 4 0,0-6 0,6 2 0,5-6 0,6-7 0,6-3 0,11-6 0,9-17 0,0 0 0,26 3 0,-2-12 0,4 2 0,9-3 0,4 1 0,5 0 0,3 5 0,1 0 0,0 2 0,2 0 0,2 2 0,-4 4 0,-4-4 0,1 8 0,-17-14-4,5 13-29,-13-5-3,-22-2-5,24 2 2,-24-2 0</inkml:trace>
          <inkml:trace contextRef="#ctx0" brushRef="#br0" timeOffset="4290.2454">2153 1679 124,'3'21'38,"-3"-21"2,10 20-2,-10-20-23,16 0-15,-16 0 0,15-24 0,-9 4 0,-4-8 0,-1-4 0,-1-9 0,-1-5 0,-1-8 0,-2-8 0,2-6 0,4-3 0,-2 2 0,2 2 0,0 4 0,0 9 0,1 8 0,-3 11 0,2 9 0,-4 9 0,2 17 0,0 0 0,0 0 0,-18-2 0,18 2 0,-17 24 0,6-7 0,-2 1 0,-8 5 0,-3 1 0,-2 4 0,-5 3 0,-3 3 0,-3 1 0,0-1 0,2 3 0,3-4 0,6-3 0,4-4 0,5-6 0,17-20 0,-13 28 0,13-28 0,0 0 0,33 6 0,-9-12 0,6-1 0,11-1 0,6-3 0,3 0 0,0 4 0,4-3 0,2 5 0,-4 1 0,-2 6 0,-13-2 0,4 15 0,-19-8-25,6 4-11,-11 1-5,-17-12 2,24 16-1</inkml:trace>
          <inkml:trace contextRef="#ctx0" brushRef="#br0" timeOffset="3645.2085">1340 1200 117,'-3'16'37,"3"-16"2,0 0-1,0 0-23,33 12-6,-9-16-9,8 2 0,3 0 0,2-3 0,4 5 0,-9-13-15,5 14-18,-11-4-3,-2 1-3,-3 4 1,-1-2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00.30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7D4B61-1D65-4BA7-BB13-DDBD1F0AA229}" emma:medium="tactile" emma:mode="ink">
          <msink:context xmlns:msink="http://schemas.microsoft.com/ink/2010/main" type="inkDrawing" rotatedBoundingBox="7770,14669 13021,14356 13155,16618 7905,16931" hotPoints="12890,14690 12977,16585 8711,16781 8624,14886" semanticType="enclosure" shapeName="Rectangle">
            <msink:sourceLink direction="with" ref="{914CE652-3C01-4D1C-92CD-0E550EB4DD08}"/>
          </msink:context>
        </emma:interpretation>
      </emma:emma>
    </inkml:annotationXML>
    <inkml:trace contextRef="#ctx0" brushRef="#br0">-13 129 70,'-19'3'29,"19"-3"1,0 0 0,24 6-10,15 1-6,4-8-1,24 12-2,5-9 0,29 7-2,10-5-1,27 5-1,16-5-4,23 1-3,18-3 0,22 0 0,23-4 0,15-2 0,12-1 0,10-1 0,7-3 0,6 0 0,4-4 0,-4 1 0,-15-1 0,-9 0 0,-19-3 0,-15 1 0,-33 0 0,-28-2 0,-37 4 0,-36-2 0,-27 8 0,-38-4 0,-33 11-14,0 0-19,-44 18-3,-8-7-3,-14 2 2,-2 2 0</inkml:trace>
    <inkml:trace contextRef="#ctx0" brushRef="#br1" timeOffset="16343.9348">773 417 90,'-15'-21'32,"15"21"1,0 0 0,0 0-14,0 0-4,2 19-2,9 12-3,-4 8 0,6 19-10,-3 11 0,3 14 0,-6 14 0,1 13 0,-1 5 0,4 8 0,-3-1 0,5 1 0,0-6 0,0-6 0,1-10 0,1-8 0,-3-10 0,-3-6 0,-4-12 0,-3-8 0,0-8 0,-6-9 0,3-4 0,-3-7 0,2-8 0,2-21 0,-2 28 0,2-28 0,6 18 0,-6-18 0,0 0 0,15 21 0,-15-21 0,0 0 0,20 9 0,-20-9 0,20-5 0,-20 5 0,34-12 0,-12 1 0,8 2 0,3 0 0,6-1 0,10-1 0,6 2 0,9-2 0,6 0 0,12 1 0,7-3 0,13 0 0,12 2 0,5 0 0,9 2 0,9-1 0,8 5 0,6 1 0,7 0 0,2 3 0,5-3 0,6 0 0,2-5 0,2 0 0,-1-3 0,-3-1 0,-4-1 0,-3-1 0,-13 2 0,-8-2 0,-13 4 0,-15-2 0,-15 0 0,-10-2 0,-20 2 0,-12 0 0,-14 0 0,-10 3 0,-14 1 0,-20 9 0,21-9 0,-21 9 0,0 0 0,-6-17 0,6 17 0,-7-26 0,3 4 0,0-10 0,1-9 0,1-9 0,2-15 0,-2-11 0,2-10 0,4-10 0,-1-6 0,3-6 0,1-2 0,3 2 0,-1 2 0,0 6 0,0 5 0,-3 8 0,3 11 0,-1 9 0,-3 15 0,1 9 0,-2 10 0,-3 10 0,-1 23 0,0-18 0,0 18 0,0 0 0,0 0 0,0 0 0,0 0 0,0 0 0,-20-8 0,20 8 0,-32 2 0,6-2 0,-9 0 0,-13 0 0,-10 0 0,-14 2 0,-16 0 0,-12 0 0,-17 1 0,-15 3 0,-15 0 0,-11-1 0,-13 3 0,-9 1 0,-10 0 0,-10 2 0,-5 4 0,-5 0 0,-5 4 0,-5 1 0,-1 2 0,2-1 0,7 3 0,10-4 0,5-1 0,18-6 0,19 0 0,21-4 0,20-3 0,21-2 0,25-1 0,14-8 0,36 10-20,7-8-17,16 3-4,29-8 0,3 1-1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07.8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CA1612-4602-40BD-967E-EE314467207D}" emma:medium="tactile" emma:mode="ink">
          <msink:context xmlns:msink="http://schemas.microsoft.com/ink/2010/main" type="writingRegion" rotatedBoundingBox="16543,13558 19919,13656 19899,14365 16522,14268"/>
        </emma:interpretation>
      </emma:emma>
    </inkml:annotationXML>
    <inkml:traceGroup>
      <inkml:annotationXML>
        <emma:emma xmlns:emma="http://www.w3.org/2003/04/emma" version="1.0">
          <emma:interpretation id="{410E8CEA-A0CF-4F40-9969-86CD7E98CCEF}" emma:medium="tactile" emma:mode="ink">
            <msink:context xmlns:msink="http://schemas.microsoft.com/ink/2010/main" type="paragraph" rotatedBoundingBox="16543,13558 19919,13656 19899,14365 16522,14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7EDB10-B07E-466A-8B46-075D3A5DD4A1}" emma:medium="tactile" emma:mode="ink">
              <msink:context xmlns:msink="http://schemas.microsoft.com/ink/2010/main" type="line" rotatedBoundingBox="16543,13558 19919,13656 19899,14365 16522,14268"/>
            </emma:interpretation>
          </emma:emma>
        </inkml:annotationXML>
        <inkml:traceGroup>
          <inkml:annotationXML>
            <emma:emma xmlns:emma="http://www.w3.org/2003/04/emma" version="1.0">
              <emma:interpretation id="{273C5156-0475-495A-8BAD-D1E00C8C082F}" emma:medium="tactile" emma:mode="ink">
                <msink:context xmlns:msink="http://schemas.microsoft.com/ink/2010/main" type="inkWord" rotatedBoundingBox="16556,13562 17916,13663 17869,14296 16509,14195"/>
              </emma:interpretation>
              <emma:one-of disjunction-type="recognition" id="oneOf0">
                <emma:interpretation id="interp0" emma:lang="en-US" emma:confidence="1">
                  <emma:literal>-5-5</emma:literal>
                </emma:interpretation>
                <emma:interpretation id="interp1" emma:lang="en-US" emma:confidence="0">
                  <emma:literal>an 5-5</emma:literal>
                </emma:interpretation>
                <emma:interpretation id="interp2" emma:lang="en-US" emma:confidence="0">
                  <emma:literal>on 5-5</emma:literal>
                </emma:interpretation>
                <emma:interpretation id="interp3" emma:lang="en-US" emma:confidence="0">
                  <emma:literal>- 5-5</emma:literal>
                </emma:interpretation>
                <emma:interpretation id="interp4" emma:lang="en-US" emma:confidence="0">
                  <emma:literal>= 5-5</emma:literal>
                </emma:interpretation>
              </emma:one-of>
            </emma:emma>
          </inkml:annotationXML>
          <inkml:trace contextRef="#ctx0" brushRef="#br0">18 14 96,'0'0'35,"-22"7"2,22-7 1,0 0-11,0 0-13,21 6-6,-1-10-8,10 4 0,1-2 0,8 0 0,0 2 0,4 0 0,-2 2 0,-6-6 0,1 12 0,-14-16-26,6 10-8,-6-4-4,-5-3 0,0-1 1,-1-3 1</inkml:trace>
          <inkml:trace contextRef="#ctx0" brushRef="#br0" timeOffset="550.0314">838-146 109,'0'0'37,"0"0"1,0 0 0,0 0-17,0 0-9,0 0-12,-2 29 0,2-3 0,-5 4 0,1 6 0,-4-1 0,3 0 0,-1-3 0,4-4 0,4-8 0,-2-20 0,21 20 0,3-20 0,6-5 0,3-6 0,6-2 0,2 2 0,4-1 0,-1 7 0,3 3 0,-5 8 0,-3 5 0,-1 7 0,-7 5 0,-5 5 0,-9 3 0,-8 3 0,-7-1 0,-9-1 0,-12-3 0,-9-1 0,-11-4 0,-7-3 0,-12-6 0,-5-4 0,-2-6 0,-4-3 0,8-5 0,-1-9 0,14 1 0,3-13-2,23 9-17,-2-13-14,15 2-4,5-2 0,6 4 1,3 2 0</inkml:trace>
          <inkml:trace contextRef="#ctx0" brushRef="#br0" timeOffset="815.0466">814-141 115,'0'0'37,"24"-22"2,-7 18-1,-17 4-20,48-13-10,-20 8-8,11 3 0,2 2 0,5 0 0,3 5 0,-5-5 0,8 13-11,-13-9-22,2 2-4,-7-3-2,-3-1 0,-1-2 2</inkml:trace>
        </inkml:traceGroup>
        <inkml:traceGroup>
          <inkml:annotationXML>
            <emma:emma xmlns:emma="http://www.w3.org/2003/04/emma" version="1.0">
              <emma:interpretation id="{2822D49D-45A6-4F91-8272-1837EABD3817}" emma:medium="tactile" emma:mode="ink">
                <msink:context xmlns:msink="http://schemas.microsoft.com/ink/2010/main" type="inkWord" rotatedBoundingBox="18624,13618 19919,13656 19899,14365 18604,14328"/>
              </emma:interpretation>
            </emma:emma>
          </inkml:annotationXML>
          <inkml:trace contextRef="#ctx0" brushRef="#br0" timeOffset="1313.0751">2117 136 63,'-23'-4'31,"23"4"1,-18 0 1,18 0-6,0 0-7,26-13-5,2 15-3,-1-11-3,14 9-2,0-6-4,-2 3-3,2 5-6,-7-8-5,5 10-16,-12-2-6,-2-1-4,-9 1 1,-16-2-1</inkml:trace>
          <inkml:trace contextRef="#ctx0" brushRef="#br0" timeOffset="1872.107">2776-85 91,'0'0'34,"17"-26"1,-17 26 1,19-4-13,-19 4-9,3 19-3,-8 1-3,1 10-5,-5 4-3,1 6 0,-3-1 0,6-3 0,3-7 0,5-1 0,5-9 0,-8-19 0,31 22 0,-10-20 0,5-2 0,2-2 0,5-3 0,3-5 0,3-1 0,1-2 0,3 4 0,2 3 0,-4 4 0,-2 4 0,-6 9 0,-7 10 0,-9 9 0,-8 3 0,-9 8 0,-7-2 0,-6 2 0,-8-2 0,-1-6 0,-6-3 0,-5-6 0,-8-5 0,-2-8 0,-2-5 0,-3-5 0,-2-6 0,-2-3 0,0-6 0,9-3 0,-1-9-10,16 9-4,-8-13-11,21 6-7,4 0-5,6-4 2,8 4 0,5-4 4</inkml:trace>
          <inkml:trace contextRef="#ctx0" brushRef="#br0" timeOffset="2161.1236">2849-105 127,'24'-28'37,"-24"28"1,33-19-1,-14 6-26,13 8-6,3-1-5,8 4 0,5 0 0,6 2 0,-2 2 0,-2 0 0,-4 4 0,-10-8-9,1 11-17,-17-7-7,-20-2-5,0 0 2,0 0-2,2 18 4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10.62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1189FC-7A44-4B22-A6CA-78BA4DC5F2BF}" emma:medium="tactile" emma:mode="ink">
          <msink:context xmlns:msink="http://schemas.microsoft.com/ink/2010/main" type="inkDrawing" rotatedBoundingBox="15530,14629 21275,14456 21331,16306 15586,16480" hotPoints="21149,14448 21264,16199 16234,16530 16118,14778" semanticType="enclosure" shapeName="Rectangle">
            <msink:sourceLink direction="with" ref="{A62FC9E2-C568-4F2D-9F0F-49914CB5A0A0}"/>
          </msink:context>
        </emma:interpretation>
      </emma:emma>
    </inkml:annotationXML>
    <inkml:trace contextRef="#ctx0" brushRef="#br0">10 131 108,'-21'15'34,"21"-15"2,0 0-3,2 24-17,24-28-5,26 6-2,13-8-1,30 5-8,22-9 0,30 3 0,29-6 0,31 2 0,19-8 0,25 6 0,19-4 0,10 1 0,8-1 0,2 4 0,-2 2 0,-7 1 0,-12 5 0,-10-1 0,-19 6 0,-16 6 0,-27-2 0,-22 3 0,-32-3 0,-26 3 0,-31-3 0,-31 1 0,-21-3 0,-34-2 0,0 0 0,-37-7-27,-2 5-9,-11-4-3,-4 5-1,-10-3 2</inkml:trace>
    <inkml:trace contextRef="#ctx0" brushRef="#br1" timeOffset="7902.452">266 265 106,'17'-10'36,"-17"10"1,-4 17 0,1 13-17,-7-1-8,10 20-5,-7 12-7,7 17 0,-4 11 0,6 17 0,-4 4 0,4 7 0,0-4 0,0 4 0,0-11 0,-1-3 0,3-9 0,-2-8 0,4-10 0,-5-5 0,3-10 0,0-11 0,-2-9 0,3-9 0,-3-8 0,2-7 0,-4-17 0,0 0 0,0 0 0,0 0 0,0 0 0,17 7 0,-17-7 0,0 0 0,20-7 0,-20 7 0,32-4 0,-6 6 0,13-4 0,5 0 0,14-2 0,16 1 0,14-5 0,16-3 0,15-2 0,16-4 0,12 0 0,17-1 0,14 1 0,8 0 0,13 3 0,3 1 0,8 5 0,2 3 0,0 3 0,2 2 0,-6 2 0,2-2 0,-8 1 0,1 1 0,-12 2 0,-3-2 0,-12 2 0,-8-3 0,-12 1 0,-15 0 0,-15-2 0,-14-4 0,-19-1 0,-17-3 0,-15-5 0,-12-3 0,-16-5 0,-11-3 0,-9-2 0,-7-6 0,-6-5 0,-2-5 0,-2-5 0,-1-7 0,-3-3 0,3-5 0,-4-6 0,-4-7 0,0-3 0,-2-4 0,-4-1 0,1-6 0,-3-3 0,1 1 0,3 2 0,-2 4 0,6 3 0,2 8 0,0 7 0,4 11 0,-1 10 0,3 8 0,-3 9 0,4 8 0,4 21 0,-9-22 0,9 22 0,0 0 0,0 0 0,-17-6 0,17 6 0,0 0 0,-18 11 0,18-11 0,-30 8 0,4-4 0,-9-3 0,-14 1 0,-12-2 0,-11 0 0,-18 0 0,-19 0 0,-16-3 0,-18 1 0,-15-6 0,-18 6 0,-18 1 0,-17 1 0,-16 3 0,-13 1 0,-13 3 0,-11 3 0,-9 6 0,-5-3 0,-3 1 0,2-1 0,12 0 0,6-4 0,16-2 0,22-3 0,22-2 0,21-8 0,35 10 0,15-13-28,30 5-9,16-3-3,30-1-1,23 3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01.1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4CE652-3C01-4D1C-92CD-0E550EB4DD08}" emma:medium="tactile" emma:mode="ink">
          <msink:context xmlns:msink="http://schemas.microsoft.com/ink/2010/main" type="writingRegion" rotatedBoundingBox="8834,15337 12412,15132 12473,16191 8894,16396">
            <msink:destinationLink direction="with" ref="{F17D4B61-1D65-4BA7-BB13-DDBD1F0AA229}"/>
          </msink:context>
        </emma:interpretation>
      </emma:emma>
    </inkml:annotationXML>
    <inkml:traceGroup>
      <inkml:annotationXML>
        <emma:emma xmlns:emma="http://www.w3.org/2003/04/emma" version="1.0">
          <emma:interpretation id="{96679A91-79A5-4074-8AC2-BA2D8F906640}" emma:medium="tactile" emma:mode="ink">
            <msink:context xmlns:msink="http://schemas.microsoft.com/ink/2010/main" type="paragraph" rotatedBoundingBox="8834,15337 12412,15132 12473,16191 8894,16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F239CE-F562-420A-90FC-2E3C61381A71}" emma:medium="tactile" emma:mode="ink">
              <msink:context xmlns:msink="http://schemas.microsoft.com/ink/2010/main" type="line" rotatedBoundingBox="8834,15337 12412,15132 12473,16191 8894,16396"/>
            </emma:interpretation>
          </emma:emma>
        </inkml:annotationXML>
        <inkml:traceGroup>
          <inkml:annotationXML>
            <emma:emma xmlns:emma="http://www.w3.org/2003/04/emma" version="1.0">
              <emma:interpretation id="{62F0411B-C18D-4EA4-A436-1E5E1783F638}" emma:medium="tactile" emma:mode="ink">
                <msink:context xmlns:msink="http://schemas.microsoft.com/ink/2010/main" type="inkWord" rotatedBoundingBox="8834,15337 12412,15132 12473,16191 8894,16396"/>
              </emma:interpretation>
              <emma:one-of disjunction-type="recognition" id="oneOf0">
                <emma:interpretation id="interp0" emma:lang="en-US" emma:confidence="0">
                  <emma:literal>X=4</emma:literal>
                </emma:interpretation>
                <emma:interpretation id="interp1" emma:lang="en-US" emma:confidence="0">
                  <emma:literal>4=-4</emma:literal>
                </emma:interpretation>
                <emma:interpretation id="interp2" emma:lang="en-US" emma:confidence="0">
                  <emma:literal>X-=4</emma:literal>
                </emma:interpretation>
                <emma:interpretation id="interp3" emma:lang="en-US" emma:confidence="0">
                  <emma:literal>4=4</emma:literal>
                </emma:interpretation>
                <emma:interpretation id="interp4" emma:lang="en-US" emma:confidence="0">
                  <emma:literal>X--4</emma:literal>
                </emma:interpretation>
              </emma:one-of>
            </emma:emma>
          </inkml:annotationXML>
          <inkml:trace contextRef="#ctx0" brushRef="#br0">1264 2631 112,'6'-23'36,"-6"23"2,7-22-2,-7 22-17,-3 17-5,-5 7-14,-12 6 0,-1 12 0,-10 9 0,-10 8 0,-6 6 0,-1 4 0,-6 3 0,2 1 0,0-6 0,4-6 0,5-7 0,11-11 0,8-6 0,6-20 0,18 3-5,0-20-27,0 0-5,29-26-2,-1 4 1,4-10 0</inkml:trace>
          <inkml:trace contextRef="#ctx0" brushRef="#br0" timeOffset="-288.0165">705 2673 135,'0'0'40,"0"0"0,11 26-2,17 8-36,-2-1-2,11 16 0,2 5 0,8 7 0,1 4 0,4 4 0,2-2 0,-2-12 0,2-3 0,-2-7 0,-4-10 0,-9-11 0,-4-3 0,-12-12 0,-5-1 0,-18-8 0,0 0-14,0-21-19,-5 4-4,-6-12-2,-2-8 2,0-4 0</inkml:trace>
          <inkml:trace contextRef="#ctx0" brushRef="#br0" timeOffset="335.0191">1692 2817 141,'-17'5'39,"17"-5"0,0 0-3,-17 0-36,34 0 0,2-4 0,10 1 0,5-5 0,7 3 0,3-3 0,6 1 0,-1 1 0,-3 1 0,-1 3 0,-12-4 0,2 14 0,-16-10-30,-19 2-6,13 17-3,-13-17 0,-33 22 1</inkml:trace>
          <inkml:trace contextRef="#ctx0" brushRef="#br0" timeOffset="592.0338">1699 2947 95,'-24'16'36,"24"-16"4,2 21-1,-2-21-3,39 13-27,-11-15-9,16 6 0,5-10 0,6 2 0,7-3 0,-5-2 0,-1 1 0,-8-1 0,1 11 0,-20-10-17,3 12-20,-32-4-3,26 4 0,-26-4 1,0 0 1</inkml:trace>
          <inkml:trace contextRef="#ctx0" brushRef="#br0" timeOffset="1016.0581">2699 2818 132,'-17'4'39,"17"-4"0,0 0-1,0 0-31,35 6-7,-7-8 0,11 4 0,6-4 0,3 0 0,4-2 0,0 1 0,-3 1 0,-8-6 0,-2 12 0,-19-8-17,6 10-18,-26-6-4,17 18 0,-17-18 1,2 25 0</inkml:trace>
          <inkml:trace contextRef="#ctx0" brushRef="#br0" timeOffset="1878.1074">3898 3426 100,'0'0'38,"-4"19"1,4-19 0,0 0-4,0 0-31,0-38-4,7 11 0,-1-14 0,3-8 0,0-8 0,1-8 0,-1-10 0,-2-1 0,-1-6 0,-4 1 0,0 5 0,0 3 0,-2 6 0,1 6 0,1 11 0,0 7 0,0 8 0,2 9 0,-2 5 0,-2 21 0,0-24 0,0 24 0,0 0 0,0 0 0,0 0 0,0 0 0,-19 13 0,19-13 0,-9 22 0,9-22 0,-13 36 0,3-16 0,-1 8 0,-5 2 0,-7 7 0,-5 2 0,-5 4 0,-6 5 0,-4 0 0,0-1 0,-1-1 0,1-5 0,4-4 0,6-3 0,7-7 0,7-6 0,6-4 0,13-17 0,-6 22 0,6-22 0,26 7 0,-5-7 0,7-3 0,5-5 0,10-1 0,5 0 0,8-1 0,2 1 0,1 0 0,8 3 0,-2 4 0,-4 2 0,-7 4 0,-5-2 0,-9 2 0,-4-1 0,-7-3 0,-10 0 0,-19 0 0,24-9 0,-24 9 0,8-22 0,-8 22-5,3-19-32,-3 19-3,0-20-2,0 20 0,4-30 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11.50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2FC9E2-C568-4F2D-9F0F-49914CB5A0A0}" emma:medium="tactile" emma:mode="ink">
          <msink:context xmlns:msink="http://schemas.microsoft.com/ink/2010/main" type="writingRegion" rotatedBoundingBox="16470,15182 20069,14930 20129,15786 16530,16038">
            <msink:destinationLink direction="with" ref="{AB1189FC-7A44-4B22-A6CA-78BA4DC5F2BF}"/>
          </msink:context>
        </emma:interpretation>
      </emma:emma>
    </inkml:annotationXML>
    <inkml:traceGroup>
      <inkml:annotationXML>
        <emma:emma xmlns:emma="http://www.w3.org/2003/04/emma" version="1.0">
          <emma:interpretation id="{43470052-C139-4AB8-A3AF-A102A508475E}" emma:medium="tactile" emma:mode="ink">
            <msink:context xmlns:msink="http://schemas.microsoft.com/ink/2010/main" type="paragraph" rotatedBoundingBox="16470,15182 20069,14930 20129,15786 16530,16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81B998-BF70-40E9-AA4C-BEC5D6BCC5B7}" emma:medium="tactile" emma:mode="ink">
              <msink:context xmlns:msink="http://schemas.microsoft.com/ink/2010/main" type="line" rotatedBoundingBox="16470,15182 20069,14930 20129,15786 16530,16038"/>
            </emma:interpretation>
          </emma:emma>
        </inkml:annotationXML>
        <inkml:traceGroup>
          <inkml:annotationXML>
            <emma:emma xmlns:emma="http://www.w3.org/2003/04/emma" version="1.0">
              <emma:interpretation id="{DC30F7D5-7B2B-42EA-ADEA-85EAECDA7B30}" emma:medium="tactile" emma:mode="ink">
                <msink:context xmlns:msink="http://schemas.microsoft.com/ink/2010/main" type="inkWord" rotatedBoundingBox="16470,15182 20069,14930 20129,15786 16530,16038"/>
              </emma:interpretation>
              <emma:one-of disjunction-type="recognition" id="oneOf0">
                <emma:interpretation id="interp0" emma:lang="en-US" emma:confidence="0">
                  <emma:literal>1=1-5</emma:literal>
                </emma:interpretation>
                <emma:interpretation id="interp1" emma:lang="en-US" emma:confidence="0">
                  <emma:literal>1=0-5</emma:literal>
                </emma:interpretation>
                <emma:interpretation id="interp2" emma:lang="en-US" emma:confidence="0">
                  <emma:literal>1=5-5</emma:literal>
                </emma:interpretation>
                <emma:interpretation id="interp3" emma:lang="en-US" emma:confidence="0">
                  <emma:literal>1=4-5</emma:literal>
                </emma:interpretation>
                <emma:interpretation id="interp4" emma:lang="en-US" emma:confidence="0">
                  <emma:literal>1÷-5</emma:literal>
                </emma:interpretation>
              </emma:one-of>
            </emma:emma>
          </inkml:annotationXML>
          <inkml:trace contextRef="#ctx0" brushRef="#br0">9002 2408 103,'10'-28'35,"-1"11"1,-9 17 0,0 0-16,-19 11-7,-8 13-3,1 21-8,-17 5-2,-7 19 0,-10 5 0,3 4 0,-7 4 0,3-2 0,7-4 0,0-5 0,12-12 0,6-12 0,14-8 0,1-19 0,16-3 0,5-17-21,0 0-10,4-28-6,9 8 0,5-6 1,4-4 0</inkml:trace>
          <inkml:trace contextRef="#ctx0" brushRef="#br0" timeOffset="-299.0171">8389 2428 120,'0'0'39,"0"0"2,28 35-1,-9-14-25,16 23-15,2 1 0,15 15 0,6-3 0,12 3 0,3-3 0,-3-3 0,-3-6 0,-3-3 0,-14-4 0,-11-9 0,-11-5 0,-17-6 0,-4-3 0,-7-18 0,0 0 0,-26 4-19,26-4-15,-22-30-5,9 4 1,0-7 2,0-10 0</inkml:trace>
          <inkml:trace contextRef="#ctx0" brushRef="#br0" timeOffset="327.0187">9374 2586 104,'-20'4'38,"20"-4"1,0 0 0,0 0-9,0 24-25,0-24-5,52 4 0,-8-8 0,12 0 0,11-5 0,0 0 0,5-2 0,-5 3 0,-2 3 0,-13 1 0,-7 11 0,-28-7-7,-1 13-26,-16-13-5,-3 21-1,3-21 1,-32 13 0</inkml:trace>
          <inkml:trace contextRef="#ctx0" brushRef="#br0" timeOffset="589.0337">9424 2751 129,'0'0'39,"21"21"1,3-17-1,-4-6-31,21 6-8,0-6 0,9 2 0,2-4 0,0 2 0,0 0 0,-5-3 0,3 8-2,-17-6-31,-1 1-5,-10 0-2,-5-2 1,-17 4 1</inkml:trace>
          <inkml:trace contextRef="#ctx0" brushRef="#br0" timeOffset="1029.0588">10463 2597 105,'0'0'38,"-11"17"0,11-17 1,17 4-15,7 3-13,0-9-11,15 4 0,4-4 0,7 0 0,0-1 0,-5-3 0,-4 6 0,-10-7 0,3 12 0,-34-5-33,26-7-3,-26 7-4,0 0 1,0 0 0</inkml:trace>
          <inkml:trace contextRef="#ctx0" brushRef="#br0" timeOffset="1583.0905">11232 2350 104,'0'0'37,"21"-7"2,-21 7 0,0 22-8,0 10-26,-9-3-5,3 12 0,-5-2 0,5 2 0,1-2 0,7-4 0,1-7 0,8-5 0,4-7 0,6-6 0,3-5 0,4-1 0,2-6 0,1-2 0,6-1 0,-3-1 0,5 2 0,-2 1 0,4 5 0,-6 3 0,0 6 0,-3 8 0,-4 5 0,-6 4 0,-7 4 0,-8 3 0,-10 0 0,-7 0 0,-10 1 0,-10-8 0,-7-2 0,-4-4 0,-5-5 0,-4-6 0,-2-7 0,-2-6 0,4-6 0,-1-7 0,5 1 0,-1-9 0,14 6 0,-4-7-3,20 13-21,-1-7-9,18 18-5,-10-28 2,12 7 0,7 3 2</inkml:trace>
          <inkml:trace contextRef="#ctx0" brushRef="#br0" timeOffset="1967.1125">11268 2363 121,'2'-17'39,"-2"17"2,0 0-2,37 4-24,-19-11-15,20 7 0,1-8 0,14 5 0,5-5 0,11 3 0,0 1 0,-4 2 0,-6 2 0,-5 4 0,-13-1 0,-8 5 0,-12 1 0,-21-9 0,0 0 0,13 21 0,-13-21 0,0 0 0,0 0 0,-13 16 0,13-16 0,0 0 0,0 0-12,0 0-27,3-16-3,-3 16-1,0-28 0,2 7 3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24.2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41BBCF-EC73-4418-A15D-5EA4C491DCCF}" emma:medium="tactile" emma:mode="ink">
          <msink:context xmlns:msink="http://schemas.microsoft.com/ink/2010/main" type="writingRegion" rotatedBoundingBox="8157,14654 11813,14339 11888,15213 8232,15527"/>
        </emma:interpretation>
      </emma:emma>
    </inkml:annotationXML>
    <inkml:traceGroup>
      <inkml:annotationXML>
        <emma:emma xmlns:emma="http://www.w3.org/2003/04/emma" version="1.0">
          <emma:interpretation id="{F39B9EFE-7630-4B7C-A2AE-CB6C5813061C}" emma:medium="tactile" emma:mode="ink">
            <msink:context xmlns:msink="http://schemas.microsoft.com/ink/2010/main" type="paragraph" rotatedBoundingBox="8157,14654 11813,14339 11888,15213 8232,15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43FE8D-C45B-4EAA-9713-95DC7BEF03E3}" emma:medium="tactile" emma:mode="ink">
              <msink:context xmlns:msink="http://schemas.microsoft.com/ink/2010/main" type="line" rotatedBoundingBox="8157,14654 11813,14339 11888,15213 8232,15527"/>
            </emma:interpretation>
          </emma:emma>
        </inkml:annotationXML>
        <inkml:traceGroup>
          <inkml:annotationXML>
            <emma:emma xmlns:emma="http://www.w3.org/2003/04/emma" version="1.0">
              <emma:interpretation id="{6234D54D-4231-4EBD-9EE0-45A245657394}" emma:medium="tactile" emma:mode="ink">
                <msink:context xmlns:msink="http://schemas.microsoft.com/ink/2010/main" type="inkWord" rotatedBoundingBox="8157,14654 11813,14339 11888,15213 8232,15527"/>
              </emma:interpretation>
              <emma:one-of disjunction-type="recognition" id="oneOf0">
                <emma:interpretation id="interp0" emma:lang="en-US" emma:confidence="0">
                  <emma:literal>X-=_b</emma:literal>
                </emma:interpretation>
                <emma:interpretation id="interp1" emma:lang="en-US" emma:confidence="0">
                  <emma:literal>x == b</emma:literal>
                </emma:interpretation>
                <emma:interpretation id="interp2" emma:lang="en-US" emma:confidence="0">
                  <emma:literal>x = Z</emma:literal>
                </emma:interpretation>
                <emma:interpretation id="interp3" emma:lang="en-US" emma:confidence="0">
                  <emma:literal>x = b</emma:literal>
                </emma:interpretation>
                <emma:interpretation id="interp4" emma:lang="en-US" emma:confidence="0">
                  <emma:literal>x = ¥</emma:literal>
                </emma:interpretation>
              </emma:one-of>
            </emma:emma>
          </inkml:annotationXML>
          <inkml:trace contextRef="#ctx0" brushRef="#br0">525 55 74,'9'-17'34,"0"0"0,-9 17 3,21-22-8,-21 22-12,0 0-2,-11 22-4,-4 12-7,-13 3-4,-4 15 0,-9 4 0,-1 9 0,-7 2 0,1 0 0,3-2 0,3-2 0,-1-5 0,2-6 0,4-4 0,5-7 0,4-7 0,6-10 0,9 0 0,13-24 0,0 0-28,0 0-7,0 0-4,35-35 1,1 3-1,10-5 3</inkml:trace>
          <inkml:trace contextRef="#ctx0" brushRef="#br0" timeOffset="-359.0205">90 6 100,'0'0'37,"0"0"1,0 0 0,0 0-8,0 0-18,15 32-12,9-8 0,8 9 0,1 10 0,6 11 0,0 8 0,4 8 0,-4 7 0,0-1 0,-2-4 0,-2-5 0,-1-7 0,-3-14 0,1-8 0,-12-22 0,6-3 0,-26-13-15,17-13-19,-17 13-6,-9-28 0,-4 10 2,-4-6 1</inkml:trace>
          <inkml:trace contextRef="#ctx0" brushRef="#br0" timeOffset="629.036">982 376 112,'0'0'36,"-13"19"3,13-19-3,19 9-17,12 1-6,-5-10-13,13 3 0,0-3 0,10 0 0,-1-2 0,-2-1 0,3 3 0,-9-8 0,7 18-10,-19-16-23,0 6-5,-10-2-3,-18 2 2,30-4 0</inkml:trace>
          <inkml:trace contextRef="#ctx0" brushRef="#br0" timeOffset="377.0216">1049 166 97,'-24'9'37,"5"1"1,19-10 0,-18 18-10,18-18-14,0 0-11,18 10-3,4-5 0,3-3 0,8 2 0,4 0 0,4-3 0,2 1 0,1 2 0,1-2 0,-8 0 0,-3 0 0,-12-2 0,2 5 0,-24-5-10,21-4-21,-21 4-4,0 0-5,-17-9 3,17 9-1,-30 2 4</inkml:trace>
          <inkml:trace contextRef="#ctx0" brushRef="#br0" timeOffset="1250.0715">2179 12 112,'0'0'37,"0"0"1,0 0 1,15 24-20,-15-24-9,42 4-10,-10-4 0,7 3 0,4-1 0,3-2 0,1-2 0,-3 0 0,-1 1 0,-10-3 0,-3 6 0,-11-10 0,5 10-21,-24-2-14,0 0-5,0 0 1,0 0-1,0-17 2</inkml:trace>
          <inkml:trace contextRef="#ctx0" brushRef="#br0" timeOffset="1874.1072">3052-301 105,'0'0'36,"0"0"2,0 0-1,0 0-15,8 23-7,-5 8-13,-5-1-2,4 9 0,-4 4 0,2 3 0,-3-1 0,1 0 0,0-3 0,2-8 0,-2-4 0,2-6 0,0-7 0,0-17 0,4 16 0,-4-16 0,0 0 0,22-22 0,-9 5 0,4-5 0,3 0 0,6-3 0,2 1 0,6 6 0,1 3 0,0 5 0,2 9 0,1 4 0,-5 8 0,-5 8 0,-4 3 0,-7 4 0,-4 2 0,-9 2 0,-12 2 0,-5-4 0,-11-2 0,-8-4 0,-5-3 0,-6-5 0,1-6 0,-5-6 0,5-8 0,1-5 0,7-2 0,6-6 0,10 4 0,1-3 0,17 18-2,-11-22-30,11 22-3,0 0-4,0 0 2,0 0-1,11 20 3</inkml:trace>
          <inkml:trace contextRef="#ctx0" brushRef="#br0" timeOffset="2391.1368">2381 494 121,'-18'11'36,"18"-11"2,0 0-4,16 3-19,22 1-4,4-8-11,20 6 0,10-7 0,17 3 0,8-2 0,7 0 0,6 3 0,3-1 0,-7 2 0,-4 2 0,-9 1 0,-15-1 0,-15 2 0,-12-2 0,-18-4 0,-14 0 0,-19 2 0,0 0 0,0 0-7,0 0-26,-12-17-5,12 17-3,-29 0 3,29 0-1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39:21.7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0 234 75,'19'-8'29,"-19"8"-2,0 0 1,22 6-13,-22-6-6,41-6-3,-11-1 0,11 5-1,5-5-1,12 3-1,3-2 0,10 3 0,5-3 0,13 4 0,6-5 0,13 1-1,-1-5 0,12 2 0,4-4 0,7-2-1,0 2 0,4 2 0,0 0 0,1 3-1,-1 3 0,-6 1 1,4 4-1,-5 0 0,-3 4 0,1-1 1,-6 3 0,0 0 0,0-3 0,0 1 0,-1-2 0,3-4 0,-2-2 0,2 1 0,2-5-1,1 1 0,1 1 1,-3 1-1,-3-1 0,-2 2 0,-3 2 0,-7 1 1,-6-1-1,-10 2 1,-9 0-1,-6-2 1,-9 2-1,-10 2 1,-10-2 0,-10 0-1,-9 2 1,-10-1-1,-18-1-1,17 2 0,-17-2-2,0 0-4,0 0-21,0 0-6,-24-26-2,24 26 2,-24-33-3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43.0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F344F6-115A-41CF-90E9-DD156CFDF488}" emma:medium="tactile" emma:mode="ink">
          <msink:context xmlns:msink="http://schemas.microsoft.com/ink/2010/main" type="writingRegion" rotatedBoundingBox="19450,12265 21818,12107 21884,13099 19516,13257">
            <msink:destinationLink direction="with" ref="{79B0FE6D-DEA7-49A4-A30B-E41F80CA02D1}"/>
          </msink:context>
        </emma:interpretation>
      </emma:emma>
    </inkml:annotationXML>
    <inkml:traceGroup>
      <inkml:annotationXML>
        <emma:emma xmlns:emma="http://www.w3.org/2003/04/emma" version="1.0">
          <emma:interpretation id="{7A62D27D-C689-4094-81A6-DBCF55BA9597}" emma:medium="tactile" emma:mode="ink">
            <msink:context xmlns:msink="http://schemas.microsoft.com/ink/2010/main" type="paragraph" rotatedBoundingBox="19450,12265 21818,12107 21884,13099 19516,13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E3AE7D-BBA4-4580-898C-B4800D14A9D8}" emma:medium="tactile" emma:mode="ink">
              <msink:context xmlns:msink="http://schemas.microsoft.com/ink/2010/main" type="line" rotatedBoundingBox="19450,12265 21818,12107 21884,13099 19516,13257"/>
            </emma:interpretation>
          </emma:emma>
        </inkml:annotationXML>
        <inkml:traceGroup>
          <inkml:annotationXML>
            <emma:emma xmlns:emma="http://www.w3.org/2003/04/emma" version="1.0">
              <emma:interpretation id="{5444B9B3-BA74-40B3-AC14-8D75EE9F6110}" emma:medium="tactile" emma:mode="ink">
                <msink:context xmlns:msink="http://schemas.microsoft.com/ink/2010/main" type="inkWord" rotatedBoundingBox="19450,12265 21818,12107 21884,13099 19516,13257"/>
              </emma:interpretation>
              <emma:one-of disjunction-type="recognition" id="oneOf0">
                <emma:interpretation id="interp0" emma:lang="en-US" emma:confidence="0">
                  <emma:literal>X=0</emma:literal>
                </emma:interpretation>
                <emma:interpretation id="interp1" emma:lang="en-US" emma:confidence="0">
                  <emma:literal>xo</emma:literal>
                </emma:interpretation>
                <emma:interpretation id="interp2" emma:lang="en-US" emma:confidence="0">
                  <emma:literal>11=0</emma:literal>
                </emma:interpretation>
                <emma:interpretation id="interp3" emma:lang="en-US" emma:confidence="0">
                  <emma:literal>0=0</emma:literal>
                </emma:interpretation>
                <emma:interpretation id="interp4" emma:lang="en-US" emma:confidence="0">
                  <emma:literal>X--0</emma:literal>
                </emma:interpretation>
              </emma:one-of>
            </emma:emma>
          </inkml:annotationXML>
          <inkml:trace contextRef="#ctx0" brushRef="#br0">11790-2414 126,'0'0'36,"6"-16"2,-6 16-1,0 0-23,0 0-10,7 33-4,-22-1 0,-3 14 0,-14 12 0,-1 12 0,-14 8 0,-5 4 0,-2 4 0,-5-3 0,7-5 0,3-7 0,9-10 0,4-14 0,12-12 0,6-11 0,18-24 0,0 0 0,0 0-34,13-17-4,5-5-3,6-8 2,4-5 0</inkml:trace>
          <inkml:trace contextRef="#ctx0" brushRef="#br0" timeOffset="-351.0201">11324-2367 104,'-8'-23'37,"6"3"1,-1 3 1,3 17-9,0 0-23,26 6-7,-4 14 0,8 19 0,-1 13 0,5 15 0,5 9 0,2 12 0,0 3 0,3 2 0,-1-2 0,2-6 0,-4-9 0,-2-12 0,-4-12 0,-9-19 0,0-7 0,-26-26 0,19-2-25,-23-20-14,0-8-4,-7-9 1,0-5 0</inkml:trace>
          <inkml:trace contextRef="#ctx0" brushRef="#br0" timeOffset="580.0332">12151-1957 122,'-15'19'38,"15"-19"2,24 7-1,9-5-23,1-9-16,16 5 0,-2-5 0,8 3 0,0 2 0,-4-5 0,6 12-2,-16-9-29,1 6-6,-10-4-2,-1-1 0,0-1 0</inkml:trace>
          <inkml:trace contextRef="#ctx0" brushRef="#br0" timeOffset="332.019">12143-2144 143,'0'0'41,"0"0"-1,-9 16-9,9-16-31,24-3 0,0-1 0,12 2 0,6-2 0,5-1 0,3 1 0,2-1 0,-4 3 0,-1-2 0,-3 6 0,-12-10 0,7 14 0,-19-15-28,5 3-10,-25 6-3,16-18 1,-16 18 1</inkml:trace>
          <inkml:trace contextRef="#ctx0" brushRef="#br0" timeOffset="1090.0624">13197-2258 107,'0'0'37,"-24"-2"1,24 2 0,-30 6-15,24 13-11,-10-1-12,6 14 0,-6 5 0,3 9 0,-6 10 0,4 9 0,2 0 0,4 4 0,5-4 0,12-2 0,12-9 0,15-13 0,16-17 0,10-18 0,6-12 0,5-16 0,1-15 0,-6-12 0,-12-8 0,-10-6 0,-15-6 0,-17-5 0,-13-1 0,-13-1 0,-10 4 0,-8 5 0,-12 9 0,-1 10 0,-7 11 0,-1 16 0,0 17 0,0 10 0,4 20 0,-4 7 0,18 21 0,-8 0-33,10 8-5,2 1-4,8 2 2,7-4-1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47.35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B0FE6D-DEA7-49A4-A30B-E41F80CA02D1}" emma:medium="tactile" emma:mode="ink">
          <msink:context xmlns:msink="http://schemas.microsoft.com/ink/2010/main" type="inkDrawing" rotatedBoundingBox="18900,11806 22628,11324 22916,13555 19188,14037" hotPoints="22602,11672 22606,13647 19142,13654 19139,11678" semanticType="enclosure" shapeName="Rectangle">
            <msink:sourceLink direction="with" ref="{B1F344F6-115A-41CF-90E9-DD156CFDF488}"/>
          </msink:context>
        </emma:interpretation>
      </emma:emma>
    </inkml:annotationXML>
    <inkml:trace contextRef="#ctx0" brushRef="#br0">31 277 85,'7'-24'31,"-7"24"3,0 0 0,0 0-13,21 9-2,-29 19-3,10 26-3,-11 9-11,3 23-2,-5 9 0,6 12 0,-5 3 0,10 7 0,4-5 0,7-3 0,2-3 0,2-7 0,-2-5 0,-4-6 0,1-3 0,-7-9 0,-5-5 0,-5-8 0,0-11 0,-1-7 0,-1-10 0,3-7 0,1-9 0,5-19 0,0 20 0,0-20 0,0 0 0,16 9 0,-16-9 0,17 6 0,-17-6 0,19 4 0,-19-4 0,16 9 0,-16-9 0,21 9 0,-21-9 0,28 10 0,-4-7 0,8 1 0,10-4 0,14 0 0,15-4 0,14-1 0,17-3 0,14 1 0,12-4 0,15 0 0,7-2 0,8 0 0,8 1 0,1 3 0,2 0 0,0 3 0,-3 3 0,-8 3 0,-8 1 0,-12 3 0,-10 2 0,-9-1 0,-10 1 0,-14-2 0,-7-3 0,-10-1 0,-8-1 0,-10-1 0,-10 0 0,-13-2 0,-11 0 0,-7 1 0,-19 3 0,0 0 0,13-23 0,-13 23 0,-8-33 0,6 7 0,2-6 0,4-7 0,0-9 0,3-8 0,3-13 0,-1-5 0,0-9 0,-1-10 0,-3-8 0,3-12 0,-1-6 0,4-6 0,-2 1 0,1 1 0,-3 10 0,2 9 0,-3 13 0,0 13 0,-6 16 0,0 12 0,-6 13 0,6 4 0,2 5 0,0 4 0,1 5 0,1 2 0,-4 17 0,8-24 0,-8 24 0,0 0 0,-6-17 0,6 17 0,-19-1 0,19 1 0,-29 0 0,8 1 0,-5-1 0,-7 2 0,-12 2 0,-11-2 0,-18 0 0,-15 0 0,-15-1 0,-19 1 0,-14 0 0,-14 0 0,-12-4 0,-5 2 0,-3-2 0,-7 0 0,-4 2 0,0 0 0,-4 6 0,2 1 0,4 3 0,3 5 0,8 1 0,15 1 0,14 2 0,20-3 0,21-5 0,21 1 0,20-7 0,19-1 0,15-2 0,24-2 0,0 0 0,0 0-34,0 0-7,-11 16-3,11-16 0,-5 25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27.4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8B181D-735B-4FC9-8F66-46942140310C}" emma:medium="tactile" emma:mode="ink">
          <msink:context xmlns:msink="http://schemas.microsoft.com/ink/2010/main" type="writingRegion" rotatedBoundingBox="10514,14947 20209,13608 20539,15999 10844,17337"/>
        </emma:interpretation>
      </emma:emma>
    </inkml:annotationXML>
    <inkml:traceGroup>
      <inkml:annotationXML>
        <emma:emma xmlns:emma="http://www.w3.org/2003/04/emma" version="1.0">
          <emma:interpretation id="{ADD98287-0FC3-4528-9E2F-778FB3982175}" emma:medium="tactile" emma:mode="ink">
            <msink:context xmlns:msink="http://schemas.microsoft.com/ink/2010/main" type="paragraph" rotatedBoundingBox="10509,15643 15191,14117 15544,15200 10862,16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7C36DE-4A53-43C8-9A8B-5EBD886BFFB7}" emma:medium="tactile" emma:mode="ink">
              <msink:context xmlns:msink="http://schemas.microsoft.com/ink/2010/main" type="line" rotatedBoundingBox="10509,15643 15191,14117 15544,15200 10862,16726"/>
            </emma:interpretation>
          </emma:emma>
        </inkml:annotationXML>
        <inkml:traceGroup>
          <inkml:annotationXML>
            <emma:emma xmlns:emma="http://www.w3.org/2003/04/emma" version="1.0">
              <emma:interpretation id="{E4DF8C45-6719-4530-8F30-3006F8B76A5C}" emma:medium="tactile" emma:mode="ink">
                <msink:context xmlns:msink="http://schemas.microsoft.com/ink/2010/main" type="inkWord" rotatedBoundingBox="10612,15670 11973,15477 12055,16052 10694,16245"/>
              </emma:interpretation>
              <emma:one-of disjunction-type="recognition" id="oneOf0">
                <emma:interpretation id="interp0" emma:lang="en-US" emma:confidence="0">
                  <emma:literal>2a==</emma:literal>
                </emma:interpretation>
                <emma:interpretation id="interp1" emma:lang="en-US" emma:confidence="0">
                  <emma:literal>2=2.</emma:literal>
                </emma:interpretation>
                <emma:interpretation id="interp2" emma:lang="en-US" emma:confidence="0">
                  <emma:literal>2=1.</emma:literal>
                </emma:interpretation>
                <emma:interpretation id="interp3" emma:lang="en-US" emma:confidence="0">
                  <emma:literal>20=1.</emma:literal>
                </emma:interpretation>
                <emma:interpretation id="interp4" emma:lang="en-US" emma:confidence="0">
                  <emma:literal>2a^=</emma:literal>
                </emma:interpretation>
              </emma:one-of>
            </emma:emma>
          </inkml:annotationXML>
          <inkml:trace contextRef="#ctx0" brushRef="#br0">2526 988 93,'0'0'33,"-24"4"-1,24-4 2,0 0-15,0 0-6,0 0-1,0 0-3,21-11 1,-5 2-10,8 3 0,2-3 0,4 3 0,2 1 0,1 6 0,1 3 0,1 5 0,-5 8 0,-2 7 0,-8 6 0,-7 7 0,-9 8 0,-8 3 0,-11 4 0,-5 1 0,-10-1 0,-5 2 0,-4-6 0,-4-5 0,2-6 0,4-9 0,0-11 0,3-10 0,8-13 0,4-10 0,11-5 0,5-7 0,6-1 0,2-5 0,9 1 0,6 5 0,5 4 0,6 7 0,2 2 0,1 6 0,3 3 0,3 10 0,-2 3 0,1 8 0,-5 2 0,1 1 0,-4 3 0,-4-1 0,-4-3 0,-1 2 0,-19-19 0,28 26 0,-28-26 0,24 16 0,-24-16 0,19 0 0,-19 0 0,0 0-15,27-16-19,-19-5-5,-1 3 0,-1-8 1,3 0 1</inkml:trace>
          <inkml:trace contextRef="#ctx0" brushRef="#br0" timeOffset="720.0412">3500 1080 114,'17'-17'35,"-17"17"0,2-17 0,-2 17-20,-6-24-5,0 3-4,-1 5-1,-4-3-5,11 19 0,-37-28 0,9 26 0,-6 4 0,-1 9 0,-2 10 0,2 12 0,-1 4 0,5 12 0,5 1 0,9 0 0,6-1 0,7-3 0,6-3 0,9-10 0,6-7 0,7-11 0,6-13 0,5-9 0,2-10 0,4-7 0,-2-11 0,-4-5 0,-3-4 0,-4-3 0,-8 5 0,-9 4 0,-3 5 0,-4 9 0,-6 7 0,2 17 0,0 0 0,0 0 0,-6 17 0,2 9 0,3 2 0,-5 7 0,6 0 0,-2 4 0,4-3 0,5-3 0,1-7 0,9-7 0,5-10 0,6-7 0,0-9 0,5-10 0,1-6 0,-7-3 0,-1-1 0,-5-1 0,-8 2 0,-6 3 0,-3 5 0,-4 18 0,-4-23 0,4 23 0,0 0 0,0 0 0,0 0 0,0 0 0,0 0-15,0 0-21,0 0-4,0 0 0,0 0-1,-1-18 3</inkml:trace>
        </inkml:traceGroup>
        <inkml:traceGroup>
          <inkml:annotationXML>
            <emma:emma xmlns:emma="http://www.w3.org/2003/04/emma" version="1.0">
              <emma:interpretation id="{8DB4E77E-311D-472B-85D6-20071DA7BDB7}" emma:medium="tactile" emma:mode="ink">
                <msink:context xmlns:msink="http://schemas.microsoft.com/ink/2010/main" type="inkWord" rotatedBoundingBox="12448,15011 15191,14117 15544,15200 12801,16094"/>
              </emma:interpretation>
            </emma:emma>
          </inkml:annotationXML>
          <inkml:trace contextRef="#ctx0" brushRef="#br0" timeOffset="1497.0856">4334 603 103,'-26'13'38,"26"-13"2,0 0-1,30 8-4,-8-16-35,16 8 0,3-3 0,9 3 0,2 0 0,0 0 0,-4 1 0,-3 1 0,-6 2 0,-6-4 0,-1 11 0,-32-11-24,29 0-12,-29 0-4,0 0 0,0 0 0</inkml:trace>
          <inkml:trace contextRef="#ctx0" brushRef="#br0" timeOffset="1219.0697">4331 287 118,'0'0'39,"0"0"3,-8 19-2,19-1-24,-11-18-16,36 13 0,-10-7 0,11 1 0,6-5 0,3-2 0,4-2 0,0-1 0,1-1 0,-10 0 0,-4 2 0,-13-1 0,-4 12 0,-20-9 0,0 0-26,0 0-10,-13 20-4,13-20 2,-28 10-1,28-10 3</inkml:trace>
          <inkml:trace contextRef="#ctx0" brushRef="#br0" timeOffset="3345.1913">5453 555 118,'-17'6'37,"17"-6"1,0 0-2,32 1-19,20 5-8,6-8-9,23 6 0,12-4 0,17 4 0,9-6 0,11 2 0,8-6 0,3 1 0,-2-5 0,-5 3 0,-11-1 0,-6 1 0,-15 1 0,-18 3 0,-16 1 0,-14 0 0,-15 2 0,-11 0 0,-7 2 0,-21-2 0,0 0 0,0 0 0,0 0 0,0 0 0,0 0 0,0 0 0,0 0-8,0 0-30,5-21-5,-5 21 1,-11-22 0,11 22 2</inkml:trace>
          <inkml:trace contextRef="#ctx0" brushRef="#br0" timeOffset="2134.1221">5399 10 132,'0'0'39,"0"0"0,-5 18-2,5-18-29,28-5-8,-4-1 0,5 3 0,5-3 0,5 2 0,0 1 0,2-1 0,-2 4 0,-6-2 0,-3 2 0,-2 0 0,-6 2 0,-22-2 0,30 4 0,-30-4 0,0 0-32,0 0-5,0 0-3,0 0 1,19-6 0</inkml:trace>
          <inkml:trace contextRef="#ctx0" brushRef="#br0" timeOffset="2682.1534">6479-299 96,'0'0'35,"0"0"1,-17-17 0,17 17-6,-26 13-18,17 6-2,-13 7-10,5 11 0,-5 4 0,1 11 0,-1 0 0,3 6 0,6-4 0,10 0 0,6-11 0,10-2 0,11-12 0,10-8 0,9-10 0,7-7 0,4-12 0,1-5 0,-1-7 0,-5-4 0,-10-6 0,-6-2 0,-11-1 0,-9-6 0,-11-6 0,-9-2 0,-10 1 0,-9-1 0,-7 7 0,-6 4 0,-4 6 0,-4 12 0,3 12 0,-1 8 0,6 13 0,0-6-2,19 19-31,1 2-3,8 2-4,5-1 1,10-1 0</inkml:trace>
        </inkml:traceGroup>
      </inkml:traceGroup>
    </inkml:traceGroup>
    <inkml:traceGroup>
      <inkml:annotationXML>
        <emma:emma xmlns:emma="http://www.w3.org/2003/04/emma" version="1.0">
          <emma:interpretation id="{E174DA5F-19F1-4B99-B8EA-02049165E049}" emma:medium="tactile" emma:mode="ink">
            <msink:context xmlns:msink="http://schemas.microsoft.com/ink/2010/main" type="paragraph" rotatedBoundingBox="13719,14987 20274,14082 20539,15999 13983,16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AEFBF9-D7A1-4F71-99F8-0776CBB708A3}" emma:medium="tactile" emma:mode="ink">
              <msink:context xmlns:msink="http://schemas.microsoft.com/ink/2010/main" type="line" rotatedBoundingBox="13719,14987 20274,14082 20539,15999 13983,16904"/>
            </emma:interpretation>
          </emma:emma>
        </inkml:annotationXML>
        <inkml:traceGroup>
          <inkml:annotationXML>
            <emma:emma xmlns:emma="http://www.w3.org/2003/04/emma" version="1.0">
              <emma:interpretation id="{E76D3C10-0D8F-4726-AD3A-35136F1A0B17}" emma:medium="tactile" emma:mode="ink">
                <msink:context xmlns:msink="http://schemas.microsoft.com/ink/2010/main" type="inkWord" rotatedBoundingBox="13765,15672 16575,14993 16826,16035 14017,16714"/>
              </emma:interpretation>
              <emma:one-of disjunction-type="recognition" id="oneOf1">
                <emma:interpretation id="interp5" emma:lang="en-US" emma:confidence="0">
                  <emma:literal>21-45-8=0</emma:literal>
                </emma:interpretation>
                <emma:interpretation id="interp6" emma:lang="en-US" emma:confidence="0">
                  <emma:literal>21-4) =E8=0</emma:literal>
                </emma:interpretation>
                <emma:interpretation id="interp7" emma:lang="en-US" emma:confidence="0">
                  <emma:literal>21-4) =0_8=0</emma:literal>
                </emma:interpretation>
                <emma:interpretation id="interp8" emma:lang="en-US" emma:confidence="0">
                  <emma:literal>21-45-08=0</emma:literal>
                </emma:interpretation>
                <emma:interpretation id="interp9" emma:lang="en-US" emma:confidence="0">
                  <emma:literal>21-4) •8=0</emma:literal>
                </emma:interpretation>
              </emma:one-of>
            </emma:emma>
          </inkml:annotationXML>
          <inkml:trace contextRef="#ctx0" brushRef="#br0" timeOffset="7816.4471">9021 475 108,'-18'15'38,"18"-15"1,-15 22 1,15-22-10,31 4-30,8-10 0,21 4 0,10-7 0,23 0 0,8-4 0,8-2 0,5 2 0,-3 0 0,-10 0 0,-8 4 0,-14 1 0,-15 4 0,-12 3 0,-19 1 0,-11 7 0,-22-7 0,8 17-8,-8-17-26,-28 18-4,9-5-2,-5 0 2,-2 2-1</inkml:trace>
          <inkml:trace contextRef="#ctx0" brushRef="#br0" timeOffset="7391.4228">9430-228 116,'0'0'35,"-28"0"4,8 13-4,7 17-20,-13-3-2,9 18-11,-7 2-2,13 8 0,1-1 0,10 4 0,8-10 0,12-5 0,8-11 0,7-8 0,14-15 0,5-9 0,3-11 0,1-9 0,-6-6 0,0-10 0,-11-3 0,-10-5 0,-16-5 0,-13 1 0,-15-2 0,-11 3 0,-9 4 0,-12 6 0,-3 9 0,-4 6 0,3 16 0,-1 6 0,9 21 0,-3-3-9,14 20-23,2-1-4,9 6-4,5 3 2,6 2 0</inkml:trace>
          <inkml:trace contextRef="#ctx0" brushRef="#br0" timeOffset="8856.5066">9817 978 98,'24'-2'34,"-24"2"1,0 0 1,0 0-11,11-17-16,-11 17-2,0 0-1,-26-28-1,5 13-5,-5 1 0,-7-3 0,-4 4 0,-4 2 0,0 1 0,2 9 0,4 10 0,3 6 0,8 5 0,7 6 0,10 8 0,9-1 0,7 8 0,11 0 0,10 0 0,5 0 0,4 1 0,6-1 0,2 0 0,-8 0 0,-4 2 0,-9-1 0,-15 1 0,-7 0 0,-15 0 0,-12-2 0,-12-2 0,-8-6 0,-1-9 0,-5-7 0,7-10 0,-1-9 0,8-12 0,7-9 0,9-8 0,12-6 0,5-2 0,11-2 0,6-2 0,9 2 0,6-2 0,9 2 0,4-1 0,5-1 0,2-2 0,2 1 0,0-1 0,-5 2 0,-5 8 0,-10 0 0,-6 11 0,-13 1 0,-13 23 0,4-18 0,-4 18 0,-17 0 0,17 0 0,-17 16 0,17-16-27,0 0-11,0 0-4,0 0 1,19 6 0</inkml:trace>
          <inkml:trace contextRef="#ctx0" brushRef="#br0" timeOffset="9628.5507">10735 649 117,'-17'20'39,"17"-20"1,5 17 1,-5-17-23,26 9-18,-3-9 0,10 2 0,1 0 0,5-2 0,2 0 0,-2 0 0,0 0 0,-6 0 0,-1 2 0,-8-4 0,4 9 0,-28-7-23,29 0-14,-29 0-4,21-7 1,-21 7-1</inkml:trace>
          <inkml:trace contextRef="#ctx0" brushRef="#br0" timeOffset="9366.5357">10723 439 124,'0'0'39,"0"0"1,0 0-2,0 0-24,0 0-14,0 0 0,23 0 0,-5 2 0,7-4 0,4 2 0,8-2 0,1 0 0,1-2 0,-2 3 0,0-1 0,-7 0 0,-4 6 0,-26-4 0,31 11 0,-31-11-25,0 0-12,0 0-3,-15 22 0,15-22 0,-27 15 3</inkml:trace>
          <inkml:trace contextRef="#ctx0" brushRef="#br0" timeOffset="10332.591">11835 392 71,'13'-18'31,"-8"-5"1,5 7 1,-10 16-6,-4-26-12,4 26-2,0 0-2,-21 7 0,-1 8-2,2 15-7,-12 5-2,6 10 0,-5 7 0,5 3 0,1 3 0,10 2 0,6-7 0,11-1 0,9-9 0,10-6 0,7-7 0,11-11 0,5-12 0,8-9 0,0-7 0,2-11 0,-4-8 0,0-10 0,-1-8 0,-10-6 0,-8-2 0,-10-4 0,-8-1 0,-11 3 0,-12 1 0,-8 6 0,-14 8 0,-12 10 0,-7 10 0,-8 12 0,0 15 0,-3 5 0,5 17 0,-1 7 0,15 21 0,-1-6-19,14 17-16,4 0-3,7 7-2,6-2 0,10-3 1</inkml:trace>
          <inkml:trace contextRef="#ctx0" brushRef="#br0" timeOffset="8190.4685">8897 1050 99,'16'0'38,"-16"0"1,17 8 0,-17-8-10,26 9-18,0-2-11,-4-7 0,10 0 0,3-1 0,6-7 0,2 4 0,-10-9 0,5 10-27,-14-3-9,-4 4-4,-20 2 0,24-2 0</inkml:trace>
        </inkml:traceGroup>
        <inkml:traceGroup>
          <inkml:annotationXML>
            <emma:emma xmlns:emma="http://www.w3.org/2003/04/emma" version="1.0">
              <emma:interpretation id="{619937E0-2A61-4823-A55D-D1173CA08AE4}" emma:medium="tactile" emma:mode="ink">
                <msink:context xmlns:msink="http://schemas.microsoft.com/ink/2010/main" type="inkWord" rotatedBoundingBox="16966,14538 20274,14082 20539,15999 17231,16455"/>
              </emma:interpretation>
            </emma:emma>
          </inkml:annotationXML>
          <inkml:trace contextRef="#ctx0" brushRef="#br0" timeOffset="6186.3538">7648 832 113,'4'-18'37,"-4"18"3,18-14-2,-18 14-16,30 15-17,-17 4-5,6 14 0,-8 7 0,5 12 0,-6 3 0,-7 11 0,-3 2 0,-9 1 0,-2 4 0,-6-6 0,-3 0 0,-12-15 0,6 4-4,-13-29-16,13 1-12,-5-16-5,3-12 0,5-12 2,8-10 1</inkml:trace>
          <inkml:trace contextRef="#ctx0" brushRef="#br0" timeOffset="6776.3876">8038 622 120,'-22'20'38,"22"-20"0,0 0 1,0 0-19,35 12-20,-9-14 0,9 5 0,4-3 0,1 2 0,4 8 0,-10-10-23,3 5-11,-4-3-6,-5-2 2,0-4-2,2-7 2</inkml:trace>
          <inkml:trace contextRef="#ctx0" brushRef="#br0" timeOffset="4644.2656">5799 955 63,'-19'15'33,"3"-2"1,16-13 0,-25 11-2,25-11-7,0 0-10,0 0-5,0 0-1,0 0-9,21-30 0,-1 17 0,3-4 0,4 3 0,1 1 0,2 7 0,2 2 0,-3 8 0,-3 7 0,0 6 0,-3 5 0,-8 8 0,-4 2 0,-6 1 0,-10 10 0,-6 0 0,-10 5 0,-5 0 0,-7 1 0,-5 1 0,-2-2 0,-1-3 0,0-10 0,2-7 0,7-9 0,2-12 0,8-10 0,5-10 0,6-6 0,6-3 0,8-3 0,5-1 0,3 2 0,6 4 0,3 7 0,6 2 0,0 3 0,4 6 0,0 4 0,-1 6 0,-1 3 0,0 5 0,-4 5 0,-3 5 0,-6 4 0,-2-1 0,-6 1 0,-1 0 0,-3-6 0,-1-3 0,-2-21 0,4 20 0,-4-20 0,0 0 0,11-24-20,-13-2-15,6 2-4,-2-4 0,0 0 0,1-4 2</inkml:trace>
          <inkml:trace contextRef="#ctx0" brushRef="#br0" timeOffset="6571.3759">7975 542 118,'-2'-22'37,"2"22"2,6-17-1,-6 17-21,0 0-11,24-19-6,0 19 0,6-3 0,7-1 0,4 0 0,3 0 0,3 2 0,-6-3 0,0 7 0,-14-8 0,-1 14-3,-26-8-26,0 0-7,0 0-3,-18 18 1,-3-7 0</inkml:trace>
          <inkml:trace contextRef="#ctx0" brushRef="#br0" timeOffset="4964.2839">6345 899 106,'15'-24'36,"-15"24"2,0 0-1,0 0-11,-17 19-14,6 5-12,-7 4 0,-1 9 0,-5 6 0,2 11 0,-1 1 0,3 3 0,5-2 0,6 1 0,7-1 0,4-4 0,9-5 0,4-14 0,7 1 0,-5-21-11,9 4-22,-8-14-4,3-5-2,-5-11 1,3-7 1</inkml:trace>
          <inkml:trace contextRef="#ctx0" brushRef="#br0" timeOffset="5281.3021">6572 1236 150,'0'0'42,"20"4"-2,-3-4-17,-17 0-23,45-10 0,-14 5 0,3 1 0,-1 0 0,-3 4 0,-2 2 0,-8-2 0,-1 8 0,-19-8-3,0 0-31,0 0-3,0 0-4,18-4 2,-18 4 0</inkml:trace>
          <inkml:trace contextRef="#ctx0" brushRef="#br0" timeOffset="5885.3366">7274 1437 132,'0'0'39,"10"22"-1,-10-22 0,16 11-30,-16-11-8,10-17 0,-10 17 0,9-31 0,-7 5 0,2-4 0,-3-7 0,1-4 0,-2-9 0,0-4 0,2-10 0,0 3 0,2 3 0,-1 4 0,1 10 0,0 7 0,-2 9 0,0 9 0,-2 19 0,0 0 0,0 0 0,0 0 0,0 0 0,-19 13 0,19-13 0,-15 22 0,15-22 0,-18 32 0,-3-11 0,-1 1 0,-4 4 0,-6 2 0,-1 0 0,-3-2 0,-1-2 0,4-2 0,7-3 0,5-4 0,21-15 0,-22 18 0,22-18 0,0 0 0,0 0 0,24 15 0,-3-13 0,7-2 0,5 0 0,4 0 0,4-2 0,4-1 0,3 1 0,-3-2 0,3 8 0,-18-10 0,7 10-29,-13-4-8,-4 2-4,-20-2 1,24-6-1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54.0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709FC2-8000-498E-AA0C-6C46DF782AF8}" emma:medium="tactile" emma:mode="ink">
          <msink:context xmlns:msink="http://schemas.microsoft.com/ink/2010/main" type="inkDrawing" rotatedBoundingBox="7754,13147 13612,13250 13611,13339 7752,13235" shapeName="Other"/>
        </emma:interpretation>
      </emma:emma>
    </inkml:annotationXML>
    <inkml:trace contextRef="#ctx0" brushRef="#br0">41-2 94,'-22'11'33,"22"-11"-1,-21 5 2,21-5-17,0 0-5,0 0-3,0 0-3,17 15 0,-17-15-2,37 9 0,-13-5 0,10 4-4,1-3 0,12 1 0,1-3 0,8 5 0,5-4 0,10 3 0,3-3 0,10 1 0,3-3 0,8 0 0,0-2 0,5-4 0,6 1 0,0-3 0,-2 2 0,-2 2 0,-5 1 0,-3 2 0,-6 5 0,-1 0 0,-7 3 0,-2-2 0,-2 1 0,4-3 0,-2-1 0,4-2 0,4 0 0,-3-2 0,1 0 0,-1 2 0,-1-1 0,2 1 0,1 0 0,-3 2 0,4-4 0,1 2 0,2-2 0,2-2 0,0 2 0,0-2 0,-3 2 0,-3 0 0,1 2 0,-7 2 0,3-3 0,-2 3 0,2-2 0,0 0 0,-1 0 0,5-4 0,-1 2 0,-3-2 0,-4 0 0,-2 0 0,-5 0 0,0 2 0,-1 0 0,-7 0 0,3 0 0,0 2 0,3-2 0,0 0 0,0 0 0,-4-2 0,-4 2 0,2 0 0,-9 0 0,-6 2 0,-5 0 0,-6 0 0,-3 2 0,-1-1 0,-3-1 0,-4 2 0,2-2 0,-4 0 0,0-2 0,-2 0 0,-5 0 0,0-2 0,-17 2 0,22-2 0,-22 2 0,0 0 0,17-4 0,-17 4 0,0 0 0,0 0 0,0 0 0,0 0-25,0 0-15,-37-2-3,-4-3-1,-20-1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55.0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35FA80-34CE-4D8E-8ABB-380F824E167A}" emma:medium="tactile" emma:mode="ink">
          <msink:context xmlns:msink="http://schemas.microsoft.com/ink/2010/main" type="writingRegion" rotatedBoundingBox="10663,13633 11220,13633 11220,14303 10663,14303"/>
        </emma:interpretation>
      </emma:emma>
    </inkml:annotationXML>
    <inkml:traceGroup>
      <inkml:annotationXML>
        <emma:emma xmlns:emma="http://www.w3.org/2003/04/emma" version="1.0">
          <emma:interpretation id="{D1DD3773-5E03-44D1-B5D6-15790FB28D61}" emma:medium="tactile" emma:mode="ink">
            <msink:context xmlns:msink="http://schemas.microsoft.com/ink/2010/main" type="paragraph" rotatedBoundingBox="10663,13633 11220,13633 11220,14303 10663,14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3A18A1-E079-4268-A18E-3B15C4479B7C}" emma:medium="tactile" emma:mode="ink">
              <msink:context xmlns:msink="http://schemas.microsoft.com/ink/2010/main" type="line" rotatedBoundingBox="10663,13633 11220,13633 11220,14303 10663,14303"/>
            </emma:interpretation>
          </emma:emma>
        </inkml:annotationXML>
        <inkml:traceGroup>
          <inkml:annotationXML>
            <emma:emma xmlns:emma="http://www.w3.org/2003/04/emma" version="1.0">
              <emma:interpretation id="{49F0F281-F68E-4B59-BD81-B9AAAA596600}" emma:medium="tactile" emma:mode="ink">
                <msink:context xmlns:msink="http://schemas.microsoft.com/ink/2010/main" type="inkWord" rotatedBoundingBox="10663,13633 11220,13633 11220,14303 10663,14303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as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-5927 574 63,'0'0'29,"0"0"0,-17-13-1,17 13-7,0 0-4,0 0-2,-7-18-3,7 18-1,0 0-1,0 0-1,22-21-2,-3 16-3,-1-6-4,10 1 0,4-1 0,5 0 0,4 2 0,0 1 0,2 5 0,-1 3 0,-1 5 0,-6 4 0,-3 6 0,-4 4 0,-9 5 0,-6 2 0,-12 2 0,-6 2 0,-10 1 0,-7 1 0,-8-1 0,-11-1 0,0 0 0,0-6 0,0-2 0,2-5 0,8 0 0,5-8 0,7-3 0,19-6 0,0 0 0,0 0 0,2-19 0,17 10 0,3-4 0,6 2 0,5-1 0,3 5 0,-1 5 0,0 4 0,0 7 0,1 4 0,-8 4 0,-2 7 0,-8 4 0,-8 2 0,-7 0 0,-6-1 0,-10 1 0,-10 0 0,-5-4 0,-11-2 0,-3-5 0,-3-5 0,-5-4 0,0-7 0,3-4 0,-1-7 0,7-5 0,8-4 0,1 1 0,10-3 0,3 4 0,19 15 0,-22-24 0,22 24 0,0 0 0,0 0 0,0 0 0,0 0 0,20-7 0,-20 7 0,0 0 0,19 9 0,-19-9-7,9 17-30,-9-17-2,0 0-4,0 0 1,0 0-1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58.0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5E31B5-E14F-4279-A2BB-C9C93316519D}" emma:medium="tactile" emma:mode="ink">
          <msink:context xmlns:msink="http://schemas.microsoft.com/ink/2010/main" type="writingRegion" rotatedBoundingBox="9437,14634 22572,14372 22659,18722 9524,18984"/>
        </emma:interpretation>
      </emma:emma>
    </inkml:annotationXML>
    <inkml:traceGroup>
      <inkml:annotationXML>
        <emma:emma xmlns:emma="http://www.w3.org/2003/04/emma" version="1.0">
          <emma:interpretation id="{F0957E16-B5DC-4260-B953-2DC08D0BEA8E}" emma:medium="tactile" emma:mode="ink">
            <msink:context xmlns:msink="http://schemas.microsoft.com/ink/2010/main" type="paragraph" rotatedBoundingBox="9421,14912 22541,14202 22620,15656 9500,16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E217B4-9BED-427A-93C7-12BAACB36774}" emma:medium="tactile" emma:mode="ink">
              <msink:context xmlns:msink="http://schemas.microsoft.com/ink/2010/main" type="inkBullet" rotatedBoundingBox="9421,14912 10413,14858 10467,15853 9475,15907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-6884 1734 64,'0'0'33,"0"0"1,0 0 1,-4-20-6,4 20-11,0 0-5,0 0-2,0 0-3,0 0-2,0 0-2,-26 18-4,2 10 0,-7 9 0,-7 11 0,-2 12 0,-5 7 0,4 7 0,8 0 0,7 3 0,11 1 0,13-8 0,11 1 0,6-8 0,17 0 0,-5-14-25,12-1-11,-3-13-4,3-9 0,-4-13 1,-1-11 2</inkml:trace>
        <inkml:trace contextRef="#ctx0" brushRef="#br0" timeOffset="699.04">-6286 2011 102,'0'0'35,"0"0"2,0 0-2,0 0-17,-22 35-7,4-7-4,-1 11-2,-9 4 0,-2 5-5,-7 2 0,2 6 0,-2 0 0,0 0 0,-1-6 0,3-2 0,11-7 0,0-8 0,11-5 0,13-28-9,-11 21-19,11-21-6,0 0-4,29-30 1,-3 6-1</inkml:trace>
        <inkml:trace contextRef="#ctx0" brushRef="#br0" timeOffset="376.0215">-6668 2050 100,'0'0'37,"0"0"1,0 0-1,20 30-14,-13-12-13,14 16 0,-4 1-10,12 8 0,1 1 0,4 8 0,3-1 0,2-5 0,2-1 0,0-8 0,-1-6 0,-6-5 0,-3-7 0,-6-10 0,-5 2 0,-20-11-10,0 0-23,0 0-3,0 0-3,-19-24 2,5 7-1</inkml:trace>
      </inkml:traceGroup>
      <inkml:traceGroup>
        <inkml:annotationXML>
          <emma:emma xmlns:emma="http://www.w3.org/2003/04/emma" version="1.0">
            <emma:interpretation id="{D89915A8-4464-4F04-BDE7-956F3028BCB5}" emma:medium="tactile" emma:mode="ink">
              <msink:context xmlns:msink="http://schemas.microsoft.com/ink/2010/main" type="line" rotatedBoundingBox="10981,14931 22546,14305 22620,15656 11054,16282"/>
            </emma:interpretation>
          </emma:emma>
        </inkml:annotationXML>
        <inkml:traceGroup>
          <inkml:annotationXML>
            <emma:emma xmlns:emma="http://www.w3.org/2003/04/emma" version="1.0">
              <emma:interpretation id="{6A056446-934D-490C-99F4-5F109F1FFFE0}" emma:medium="tactile" emma:mode="ink">
                <msink:context xmlns:msink="http://schemas.microsoft.com/ink/2010/main" type="inkWord" rotatedBoundingBox="11023,14676 16985,14811 16956,16065 10995,15930"/>
              </emma:interpretation>
              <emma:one-of disjunction-type="recognition" id="oneOf1">
                <emma:interpretation id="interp1" emma:lang="en-US" emma:confidence="0">
                  <emma:literal>-432=6</emma:literal>
                </emma:interpretation>
                <emma:interpretation id="interp2" emma:lang="en-US" emma:confidence="0">
                  <emma:literal>-412=6</emma:literal>
                </emma:interpretation>
                <emma:interpretation id="interp3" emma:lang="en-US" emma:confidence="0">
                  <emma:literal>-452=6</emma:literal>
                </emma:interpretation>
                <emma:interpretation id="interp4" emma:lang="en-US" emma:confidence="0">
                  <emma:literal>-432=66</emma:literal>
                </emma:interpretation>
                <emma:interpretation id="interp5" emma:lang="en-US" emma:confidence="0">
                  <emma:literal>-432=96</emma:literal>
                </emma:interpretation>
              </emma:one-of>
            </emma:emma>
          </inkml:annotationXML>
          <inkml:trace contextRef="#ctx0" brushRef="#br0" timeOffset="3922.2244">-1931 2362 117,'0'0'38,"16"13"1,5-11-1,-3-6-23,23 8-7,4-8-8,9 4 0,1-2 0,3-1 0,-4-1 0,0 0 0,-6 2 0,-13-3 0,-1 9-15,-16-8-17,-18 4-5,21-2-2,-21 2 1,0 0 0</inkml:trace>
          <inkml:trace contextRef="#ctx0" brushRef="#br0" timeOffset="3652.2089">-1857 2186 127,'-17'7'39,"17"-7"2,-17 4-2,17-4-30,19-8-9,7 1 0,13 3 0,4 0 0,7 1 0,2 1 0,0 2 0,-5-2 0,-1 2 0,-5 2 0,-11-4 0,-3 4 0,-10-4 0,-17 2 0,17 0-7,-17 0-9,0 0-11,0 0-6,0 0-5,-30 17 3,13-12-1,-3-3 4</inkml:trace>
          <inkml:trace contextRef="#ctx0" brushRef="#br0" timeOffset="7323.4189">-1439 2602 116,'17'15'38,"1"0"2,5 5-1,-3-7-22,17 13-12,-3-4-5,5 4 0,0-3 0,0 3 0,-4-6 0,-1 1 0,-12-8 0,-2-2 0,-20-11 0,23 3 0,-23-3 0,11-24 0,-9 0 0,-1-11 0,3-8 0,2-11 0,-1-11 0,1-6 0,1-7 0,1-3 0,-1-5 0,-1 1 0,1 3 0,-1 6 0,-1 7 0,1 10 0,-2 8 0,-1 12 0,1 13 0,-2 10 0,-2 16 0,4-21 0,-4 21 0,0 0 0,0 0 0,22 4 0,-5-6 0,5 2 0,10-2 0,12-2 0,12-1 0,13-4 0,9-3 0,11-1 0,8 0 0,7-1 0,2-1 0,-2 0 0,-8 4 0,-7-1 0,-12 5 0,-18 1 0,-11 3 0,-18 3 0,-13 2 0,-17-2 0,0 0 0,-21 16 0,21-16-36,-26 15-2,10-7-5,16-8 1,-26 7 0</inkml:trace>
          <inkml:trace contextRef="#ctx0" brushRef="#br0" timeOffset="4726.2703">-116 2093 87,'0'0'36,"0"0"0,0 0 1,0 0-11,0 0-14,-11-17-3,11 17-3,-35-17-2,9 10-2,-8-1-2,-5 5 0,-7 3 0,-3 7 0,-4 6 0,-3 9 0,-4 8 0,5 7 0,1 10 0,9 7 0,4 3 0,11 5 0,10-3 0,16-1 0,15-3 0,15-6 0,12-8 0,10-10 0,10-9 0,3-7 0,6-9 0,0-8 0,-2-7 0,-8-6 0,-6-6 0,-9-3 0,-8-2 0,-10-2 0,-9 2 0,-13 0 0,-12 8 0,-14 3 0,-11 6 0,-10 9 0,-11 9 0,-5 6 0,-4 7 0,0 6 0,2 4 0,13-1 0,11-1 0,11-2 0,17 0 0,11-10 0,22 8-14,-2-13-21,10 0-5,2-7-1,1-6 1,1-10-1</inkml:trace>
          <inkml:trace contextRef="#ctx0" brushRef="#br0" timeOffset="1181.0676">-5657 2230 97,'0'0'39,"0"0"0,0 0-1,16 2-7,10 2-20,2-6-11,11 4 0,4 0 0,5-2 0,1 1 0,-1-1 0,-4 0 0,-4 0 0,-9 2 0,-7-2 0,-5 0 0,-19 0 0,22 2 0,-22-2-21,0 0-13,0 0-5,11-20 0,-11 20-1,21-21 3</inkml:trace>
          <inkml:trace contextRef="#ctx0" brushRef="#br0" timeOffset="1964.1124">-4334 2520 91,'0'0'35,"5"26"1,-5-26 1,10 22-15,-10-22-6,0 0-4,0 0-6,13-16-6,-8-5 0,3-1 0,-5-10 0,5-3 0,-1-8 0,2-3 0,-3-10 0,3-3 0,-3-3 0,3 1 0,-1 0 0,-3 3 0,1 6 0,-2 7 0,-1 10 0,-1 11 0,0 5 0,-2 19 0,0-16 0,0 16 0,0 0 0,0 0 0,0 0 0,0 0 0,0 0 0,-19 20 0,19-20 0,-20 22 0,20-22 0,-32 34 0,4-10 0,-1 4 0,-7 2 0,-1 3 0,-4 2 0,-1 2 0,-5 1 0,3-3 0,5-2 0,-1-1 0,5-4 0,4-4 0,6-2 0,9-5 0,16-17 0,-11 19 0,11-19 0,29 0 0,1-6 0,9-3 0,9-1 0,12-3 0,5 2 0,2 0 0,-2 4 0,0 1 0,-6 4 0,-7 2 0,-7 4 0,-13 0 0,-5 5 0,-27-9 0,38 2-30,-38-2-7,20-6-3,-20 6 0,20-18 0</inkml:trace>
          <inkml:trace contextRef="#ctx0" brushRef="#br0" timeOffset="2356.1348">-3628 1756 110,'0'0'38,"0"0"2,22 8 0,-5 12-20,-4-3-13,11 14-7,-3 7 0,3 8 0,-2 10 0,-2 5 0,-5 6 0,-5 6 0,-9 1 0,-6-2 0,-8-1 0,-6-4 0,-7-8 0,-5-5 0,-1-9 0,0-14 0,1-6 0,1-12 0,10-4 0,-6-18-4,26 9-30,-17-23-3,19 7-3,2-7 1,9-1 0</inkml:trace>
          <inkml:trace contextRef="#ctx0" brushRef="#br0" timeOffset="3095.1771">-3113 1792 94,'0'0'35,"5"-26"0,-5 26 1,17-19-16,-15 0-6,15 12-3,-17 7-3,31-26-6,-12 13-2,5 4 0,0-1 0,2 5 0,0 1 0,-2 6 0,-3 3 0,-3 5 0,-1 5 0,-8 5 0,-1 2 0,-8 4 0,-2 0 0,-4 0 0,-3-1 0,-4-1 0,-7 0 0,-1-2 0,-3-1 0,0-1 0,-4-1 0,2 3 0,4-3 0,1-3 0,4-3 0,17-13 0,-18 19 0,18-19 0,0 0 0,0 0 0,26 2 0,-9-6 0,1 0 0,6 1 0,0-1 0,4 2 0,-2 2 0,-1 2 0,-3 0 0,2 0 0,-4-1 0,-3 3 0,-17-4 0,30 4 0,-30-4 0,0 0 0,22 0 0,-22 0 0,0 0 0,0 0 0,0 0 0,0 0-14,-7 20-22,7-20-4,0 0-1,0 0-2,-2-29 3</inkml:trace>
        </inkml:traceGroup>
        <inkml:traceGroup>
          <inkml:annotationXML>
            <emma:emma xmlns:emma="http://www.w3.org/2003/04/emma" version="1.0">
              <emma:interpretation id="{04A09BF4-216A-4852-B4B0-C40AE32C8EE4}" emma:medium="tactile" emma:mode="ink">
                <msink:context xmlns:msink="http://schemas.microsoft.com/ink/2010/main" type="inkWord" rotatedBoundingBox="19311,14406 22583,14395 22587,15421 19314,15431"/>
              </emma:interpretation>
              <emma:one-of disjunction-type="recognition" id="oneOf2">
                <emma:interpretation id="interp6" emma:lang="en-US" emma:confidence="0">
                  <emma:literal>Citron</emma:literal>
                </emma:interpretation>
                <emma:interpretation id="interp7" emma:lang="en-US" emma:confidence="0">
                  <emma:literal>4+06?</emma:literal>
                </emma:interpretation>
                <emma:interpretation id="interp8" emma:lang="en-US" emma:confidence="0">
                  <emma:literal>4+26?</emma:literal>
                </emma:interpretation>
                <emma:interpretation id="interp9" emma:lang="en-US" emma:confidence="0">
                  <emma:literal>4+26;</emma:literal>
                </emma:interpretation>
                <emma:interpretation id="interp10" emma:lang="en-US" emma:confidence="0">
                  <emma:literal>It-rain</emma:literal>
                </emma:interpretation>
              </emma:one-of>
            </emma:emma>
          </inkml:annotationXML>
          <inkml:trace contextRef="#ctx0" brushRef="#br0" timeOffset="23924.3684">3692 1710 126,'0'0'37,"0"0"2,0 0-4,0 0-21,0 0-10,39-6-4,-15 4 0,6 2 0,0-1 0,5 1 0,-4 0 0,-3-2 0,0 2 0,-7-4 0,3 6 0,-24-2 0,35-8-32,-35 8-4,21-7-4,-21 7 1,20-4 0</inkml:trace>
          <inkml:trace contextRef="#ctx0" brushRef="#br0" timeOffset="23685.3547">3800 1632 62,'0'0'30,"7"-23"2,-7 23 1,2-20-7,-2 20-6,0 0-1,0 0-4,0 0-2,17 0-8,-17 0-5,-6 37 0,2-9 0,3 7 0,-5 3 0,0-1 0,3-4 0,1 1 0,0-8 0,0-8 0,2-18 0,0 21 0,0-21 0,0 0 0,0 0 0,0 0 0,0 0-11,9-23-23,-9 23-3,0 0-3,-5-22 2,5 22 0</inkml:trace>
          <inkml:trace contextRef="#ctx0" brushRef="#br0" timeOffset="24614.4079">4277 1831 105,'0'0'36,"8"18"3,-8-18 0,2 21-14,9 8-14,-8-4-11,12 8 0,-2-1 0,6 1 0,0 2 0,-1-1 0,1-8 0,-3-8 0,-16-18 0,25 17 0,-25-17 0,0 0 0,13-39 0,-10 7 0,-3-8 0,4-12 0,0-10 0,-1-7 0,5-5 0,-1-4 0,3-2 0,-1 2 0,2 6 0,-4 5 0,3 11 0,-3 10 0,-3 10 0,0 8 0,-4 28 0,5-22 0,-5 22 0,0 0 0,0 0 0,0 0 0,17 20 0,-17-20 0,19 17 0,-19-17 0,39 13 0,-10-9 0,12-4 0,11 0 0,10-2 0,6-2 0,8 1 0,1-3 0,-1 1 0,-7-1 0,-10 2 0,-16-1 0,-10 6 0,-33-1 0,21 0-31,-21 0-8,-23 15-3,3-3 2,1 1 0</inkml:trace>
          <inkml:trace contextRef="#ctx0" brushRef="#br0" timeOffset="25175.44">5049 1570 102,'-21'-3'36,"21"3"1,-24-6 0,24 6-13,-39 2-11,22 5-7,-11 1-6,6 7 0,-6 3 0,4 8 0,0 4 0,2 5 0,-1 6 0,6 6 0,6-1 0,6 2 0,8-1 0,9-2 0,8-8 0,12-4 0,9-11 0,3-9 0,8-9 0,2-9 0,-2-10 0,-2-6 0,-7-5 0,-13-7 0,-10-1 0,-5 1 0,-13 1 0,-11 3 0,-8 3 0,-7 5 0,-4 10 0,-4 5 0,-7 6 0,-2 8 0,2 7 0,0 5 0,4 6 0,3 4 0,5 2 0,4-6 0,18 7 0,5-33-5,-2 37-29,2-37-3,33 8-3,-5-16 1,9-5 1</inkml:trace>
          <inkml:trace contextRef="#ctx0" brushRef="#br0" timeOffset="20436.1689">2954 2232 137,'0'0'37,"-11"20"-2,11-20-4,0 0-32,0 0-14,0 0-14,13-24-8,-13 24 1,19-29 0,-18 8 0</inkml:trace>
          <inkml:trace contextRef="#ctx0" brushRef="#br0" timeOffset="22986.3148">2960 2117 25,'5'17'13,"-5"-17"1,0 0-3,0 0-4,0 0-3,0 0 0,0 0 0,-13-17 5,13 17 1,0 0 3,0 0 2,0 0 2,-16 0 2,16 0 2,0 0-4,0 0-1,0 0-2,0 0-2,0 0-2,1 17-10,-1-17 0,0 0 0,0 0 0,4-21 0,-4 21 0,4-33 0,0 5 0,-1-6 0,1-8 0,0-9 0,-1-4 0,3-10 0,-4-2 0,2-2 0,-3 0 0,1 2 0,-2 8 0,0 7 0,0 9 0,-2 10 0,1 7 0,-1 7 0,2 19 0,0 0 0,-4-17 0,4 17 0,0 0 0,0 0 0,0 0 0,0 0 0,0 0 0,0 0 0,-4 17 0,4-17 0,-3 17 0,-1-1 0,-4 3 0,1 1 0,-8 5 0,0 1 0,-5 3 0,-1 5 0,-5-1 0,-1 1 0,-3-3 0,0 3 0,6-3 0,0-3 0,3-2 0,5-3 0,4-5 0,12-18 0,-13 26 0,13-26 0,0 0 0,0 0 0,26 15 0,-26-15 0,34-6 0,-10 1 0,4-3 0,5 1 0,6 1 0,2 1 0,4-1 0,-2 1 0,1 3 0,-1-2 0,-6 2 0,-5 0 0,-6 2 0,-4-1 0,-5-3 0,-17 4 0,18-9 0,-18 9 0,0 0 0,-3-17-3,3 17-34,0 0-2,0 0-4,-17-8 2,17 8 0</inkml:trace>
          <inkml:trace contextRef="#ctx0" brushRef="#br0" timeOffset="71892.112">5456 1680 89,'0'0'35,"-6"17"1,6-17 1,0 0-6,0 0-18,0 0-5,19-10-2,-19 10-6,11-16 0,-11 16 0,13-28 0,-6 11 0,4 0 0,-3-1 0,1 1 0,-9 17 0,19-28 0,-19 28 0,18-15 0,-18 15 0,22 2 0,-22-2 0,32 17 0,-15-4 0,1 0 0,3 2 0,-1 0 0,1-2 0,-3-4 0,-1-2 0,0-3 0,-1-4 0,1-4 0,-17 4 0,26-20 0,-26 20 0,26-28 0,-26 28 0,17-30 0,-17 30 0,11-22 0,-11 22 0,4-17 0,-4 17-13,0 0-23,0 0-3,0 0 0,0 0 0,0 0 1</inkml:trace>
          <inkml:trace contextRef="#ctx0" brushRef="#br0" timeOffset="72447.1438">5563 1950 60,'0'0'27,"0"0"1,0 0 1,0 0-7,0 0-4,-2-23-4,2 23-2,0 0 0,21-13-2,-21 13 0,11-18-3,-11 18-1,19-15-6,-19 15 0,20-15 0,-20 15 0,21-13 0,-21 13 0,24 2 0,-24-2 0,18 11 0,-18-11 0,15 28 0,-7-8 0,1 1 0,0-1 0,0 1 0,-9-21 0,21 26 0,-21-26 0,26 0 0,-26 0 0,31-36 0,-14 14 0,0-2 0,-2-2 0,-4 2 0,0 5 0,-11 19 0,15-19 0,-15 19 0,0 0-28,0 0-7,0 0-5,13 17 1,-13-17 0</inkml:trace>
        </inkml:traceGroup>
      </inkml:traceGroup>
    </inkml:traceGroup>
    <inkml:traceGroup>
      <inkml:annotationXML>
        <emma:emma xmlns:emma="http://www.w3.org/2003/04/emma" version="1.0">
          <emma:interpretation id="{F798C6BB-456F-4FF2-8802-A2EA59E5DF72}" emma:medium="tactile" emma:mode="ink">
            <msink:context xmlns:msink="http://schemas.microsoft.com/ink/2010/main" type="paragraph" rotatedBoundingBox="10177,16502 21970,16267 22020,18734 10226,18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7DE52D-5920-4633-84C1-6713A118651C}" emma:medium="tactile" emma:mode="ink">
              <msink:context xmlns:msink="http://schemas.microsoft.com/ink/2010/main" type="line" rotatedBoundingBox="10177,16502 21970,16267 21993,17415 10199,17650"/>
            </emma:interpretation>
          </emma:emma>
        </inkml:annotationXML>
        <inkml:traceGroup>
          <inkml:annotationXML>
            <emma:emma xmlns:emma="http://www.w3.org/2003/04/emma" version="1.0">
              <emma:interpretation id="{44B4D322-474D-4354-BDBE-FB4E3155AA03}" emma:medium="tactile" emma:mode="ink">
                <msink:context xmlns:msink="http://schemas.microsoft.com/ink/2010/main" type="inkWord" rotatedBoundingBox="10183,16533 16580,16552 16577,17536 10180,17517"/>
              </emma:interpretation>
              <emma:one-of disjunction-type="recognition" id="oneOf3">
                <emma:interpretation id="interp11" emma:lang="en-US" emma:confidence="0">
                  <emma:literal>X-4=_tr6</emma:literal>
                </emma:interpretation>
                <emma:interpretation id="interp12" emma:lang="en-US" emma:confidence="0">
                  <emma:literal>X-4=Ir6</emma:literal>
                </emma:interpretation>
                <emma:interpretation id="interp13" emma:lang="en-US" emma:confidence="0">
                  <emma:literal>X-4=tr6</emma:literal>
                </emma:interpretation>
                <emma:interpretation id="interp14" emma:lang="en-US" emma:confidence="0">
                  <emma:literal>X-4=If6</emma:literal>
                </emma:interpretation>
                <emma:interpretation id="interp15" emma:lang="en-US" emma:confidence="0">
                  <emma:literal>4-4=6</emma:literal>
                </emma:interpretation>
              </emma:one-of>
            </emma:emma>
          </inkml:annotationXML>
          <inkml:trace contextRef="#ctx0" brushRef="#br0" timeOffset="8427.482">-5977 3629 101,'4'-26'34,"1"6"2,-3 0-2,-2 20-18,0 0-4,0 0-3,0 0-1,-15 31-3,-9 3-5,-8 16 0,-7 7 0,-5 12 0,-8 4 0,2 1 0,1-3 0,5-5 0,8-6 0,9-15 0,10-8 0,4-19 0,17 3-19,-4-21-13,0 0-5,22-21-1,-4 3 1,7-8 0</inkml:trace>
          <inkml:trace contextRef="#ctx0" brushRef="#br0" timeOffset="8109.4639">-6481 3624 89,'0'0'36,"0"0"0,0 0 3,23 0-11,-23 0-13,24 26-3,-4-6-12,12 14 0,3 1 0,4 10 0,4 3 0,5 4 0,2 2 0,-1 0 0,-1 0 0,-3-8 0,-5-1 0,-10-10 0,-4-1 0,-11-14 0,-2-3 0,-13-17-4,0 0-18,0 0-11,-18-11-3,6-8-1,1-5 1,2-2 1</inkml:trace>
          <inkml:trace contextRef="#ctx0" brushRef="#br0" timeOffset="8824.5048">-5492 3838 113,'0'0'36,"0"0"2,0 0-2,0 0-20,0 0-6,0 0-4,33-2-6,-3 2 0,4-4 0,6 4 0,3-2 0,2-2 0,3 1 0,-9-8 0,6 11-8,-16-12-24,5 7-4,-14-4-3,-3 1 0,-17 8 1</inkml:trace>
          <inkml:trace contextRef="#ctx0" brushRef="#br0" timeOffset="9663.5527">-4200 4252 114,'0'0'38,"0"0"0,0 0 0,0 0-20,0 0-9,13-19-9,-13 19 0,7-37 0,-5 9 0,-2-9 0,0-2 0,-2-11 0,0-8 0,0-3 0,0-6 0,1-2 0,2 1 0,3 3 0,4 1 0,-1 11 0,2 6 0,1 8 0,-1 9 0,-4 10 0,-5 20 0,8-22 0,-8 22 0,0 0 0,0 0 0,0 0 0,-6 22 0,6-22 0,-13 31 0,6-10 0,-6 1 0,-2 4 0,-7 4 0,-3 0 0,-2 3 0,-9 1 0,1 1 0,-4 0 0,2 2 0,0-1 0,5-3 0,2-3 0,6-2 0,6-4 0,3-5 0,15-19 0,-17 27 0,17-27 0,0 0 0,0 0 0,0 0 0,19 12 0,-3-12 0,14-2 0,5-4 0,10-3 0,9 1 0,7-5 0,6 2 0,6-4 0,-5-1 0,-3 4 0,-7 1 0,-8 6 0,-11-3 0,-4 10 0,-35-2-10,26-9-25,-26 9-3,0 0-3,0-22 1,0 22 0</inkml:trace>
          <inkml:trace contextRef="#ctx0" brushRef="#br0" timeOffset="10351.5921">-3318 3908 88,'-20'24'37,"20"-24"0,0 0 3,28 8-11,7-3-12,0-14-10,14 5-7,1-7 0,11 2 0,-1-2 0,-5-2 0,-1 5 0,-9-3 0,-2 19-2,-19-12-30,0 9-4,-24-5-4,17 10 0,-17-10 1</inkml:trace>
          <inkml:trace contextRef="#ctx0" brushRef="#br0" timeOffset="10089.5771">-3303 3665 123,'0'0'38,"0"0"2,-13 17-1,30-16-26,0-4-11,14 1-2,6-6 0,10 3 0,7-1 0,3-1 0,-3-1 0,-6 1 0,-3 5 0,-11-5-2,1 14-23,-35-7-8,22 7-6,-22-7 1,-15 19-1,-1-8 3</inkml:trace>
          <inkml:trace contextRef="#ctx0" brushRef="#br0" timeOffset="11189.64">-2017 3538 99,'6'-22'37,"-6"22"2,0 0 0,0 0-17,15 24-7,-17-1-11,5 12-4,-3 4 0,4 6 0,-2-1 0,0 3 0,0-5 0,3-5 0,1-5 0,-2-10 0,3-1 0,-7-21 0,11 20 0,-11-20-30,0 0-5,0 0-5,-11-22 1,11 22 0,-22-35 3</inkml:trace>
          <inkml:trace contextRef="#ctx0" brushRef="#br0" timeOffset="11437.6542">-2205 3665 104,'0'0'37,"0"0"0,0 0 1,21 18-19,-3-21-7,16 5-4,1-6-8,8 0 0,5-1 0,-1-1 0,-1-2 0,-3 1 0,-4 3 0,-9-1 0,-1 8-7,-29-3-13,25 4-13,-25-4-4,0 0 0,0 23-1,0-23 2</inkml:trace>
          <inkml:trace contextRef="#ctx0" brushRef="#br0" timeOffset="11759.6726">-2221 4109 124,'0'0'38,"0"0"1,7 22-4,-7-22-21,43-5-9,-13-1-5,10 4 0,3-3 0,6 3 0,-3-2 0,-3 0 0,-6 4 0,-4 0 0,-5 2 0,-9-4 0,5 15-15,-24-13-18,0 0-4,17 8-3,-17-8 1,0 0 0</inkml:trace>
          <inkml:trace contextRef="#ctx0" brushRef="#br0" timeOffset="12597.7206">-1400 3888 113,'0'0'38,"0"0"1,0 0-3,24 46-19,-20-20-5,11 17-12,-2-2 0,11 9 0,0-3 0,2 1 0,0-7 0,-4-6 0,-1-9 0,-4-6 0,-17-20 0,20 21 0,-20-21 0,0 0 0,15-22 0,-8 1 0,1-7 0,3-9 0,0-9 0,0-8 0,2-8 0,-2-3 0,-5-3 0,0-3 0,-1 2 0,-3 4 0,0 6 0,-4 5 0,2 7 0,2 8 0,0 10 0,1 5 0,-1 5 0,-2 19 0,6-22 0,-6 22 0,0 0 0,0 0 0,0 0 0,17-2 0,-17 2 0,35 2 0,-7-2 0,7-2 0,13-2 0,12-2 0,10-1 0,12-4 0,0 2 0,2 1 0,-1 3 0,-5 1 0,-9 2 0,-13 2 0,-12 2 0,-8-2 0,-10 4 0,-26-4 0,26 5-4,-26-5-32,0 0-3,-11 19-3,-2-3 1,-10 3 0</inkml:trace>
          <inkml:trace contextRef="#ctx0" brushRef="#br0" timeOffset="13101.7494">-487 3771 105,'0'0'36,"0"0"2,-25-15-1,25 15-18,-37 9-9,19 6-3,-10 2-4,2 12-3,-2 5 0,-4 12 0,-1 6 0,1 6 0,2 1 0,12-1 0,9-4 0,7-2 0,11-11 0,15-8 0,17-10 0,9-10 0,12-11 0,3-6 0,7-11 0,-1-6 0,-6-5 0,-10-3 0,-10-5 0,-15 3 0,-17 1 0,-13 4 0,-17 6 0,-11 7 0,-11 7 0,-5 8 0,-10 11 0,0 7 0,0 6 0,4 6 0,5 1 0,6 1 0,11 1 0,4-15 0,22 7-32,2-27-4,6 18-4,-6-18 0,33-9 1</inkml:trace>
        </inkml:traceGroup>
        <inkml:traceGroup>
          <inkml:annotationXML>
            <emma:emma xmlns:emma="http://www.w3.org/2003/04/emma" version="1.0">
              <emma:interpretation id="{58A56CE2-49EB-4381-B503-96986BD47A0C}" emma:medium="tactile" emma:mode="ink">
                <msink:context xmlns:msink="http://schemas.microsoft.com/ink/2010/main" type="inkWord" rotatedBoundingBox="19289,16342 21970,16267 22000,17328 19319,17403"/>
              </emma:interpretation>
              <emma:one-of disjunction-type="recognition" id="oneOf4">
                <emma:interpretation id="interp16" emma:lang="en-US" emma:confidence="0">
                  <emma:literal>4-86</emma:literal>
                </emma:interpretation>
                <emma:interpretation id="interp17" emma:lang="en-US" emma:confidence="0">
                  <emma:literal>4-06</emma:literal>
                </emma:interpretation>
                <emma:interpretation id="interp18" emma:lang="en-US" emma:confidence="0">
                  <emma:literal>4-56</emma:literal>
                </emma:interpretation>
                <emma:interpretation id="interp19" emma:lang="en-US" emma:confidence="0">
                  <emma:literal>4-46</emma:literal>
                </emma:interpretation>
                <emma:interpretation id="interp20" emma:lang="en-US" emma:confidence="0">
                  <emma:literal>4-66</emma:literal>
                </emma:interpretation>
              </emma:one-of>
            </emma:emma>
          </inkml:annotationXML>
          <inkml:trace contextRef="#ctx0" brushRef="#br0" timeOffset="26983.5434">3025 4055 99,'-9'28'35,"1"-2"2,2-6-1,3 3-11,3-23-12,0 0-3,0 0-10,2 16 0,-2-16 0,0 0 0,0-35 0,1 11 0,-1-10 0,2-8 0,2-12 0,-2-7 0,4-8 0,-3-2 0,3-3 0,-2 1 0,-3 6 0,1 6 0,-2 9 0,0 6 0,-2 7 0,2 9 0,-1 8 0,-1 5 0,2 17 0,-2-21 0,2 21 0,0 0 0,0 0 0,0 0 0,0 0 0,0 0 0,0 0 0,-21 28 0,8-9 0,-3 9 0,-10 3 0,0 5 0,-6 3 0,-1 2 0,-3-2 0,3 1 0,-3-1 0,5-5 0,7-4 0,1-4 0,5-8 0,7-1 0,11-17 0,-4 20 0,4-20 0,24 6 0,0-8 0,10 0 0,7-3 0,5-3 0,4-3 0,4 0 0,0-2 0,-2 0 0,-4 4 0,-9 1 0,-5 6 0,-8 1 0,-6 12 0,-20-11-8,17 15-28,-17-15-3,0 0-3,0 0 2,22 7 0</inkml:trace>
          <inkml:trace contextRef="#ctx0" brushRef="#br0" timeOffset="27289.5609">3560 3696 119,'-19'-1'37,"19"1"3,0 0-4,0 0-17,0 0-15,8 16-4,9-10 0,1-6 0,6 2 0,-1-4 0,-1-4 0,10 12 0,-12-15-28,6 7-10,-7-4-2,-3 4 0,1-3-1</inkml:trace>
          <inkml:trace contextRef="#ctx0" brushRef="#br0" timeOffset="27911.5965">4132 3639 123,'0'0'38,"0"0"3,0 0-2,6 24-25,9 9-14,-4 5 0,6 10 0,-2 4 0,1 9 0,1-3 0,5 1 0,-1-7 0,3-9 0,-4-9 0,3-10 0,-3-13 0,2-11 0,-22 0 0,28-34 0,-22 1 0,-2-10 0,-3-11 0,1-11 0,0-7 0,-4-10 0,6-3 0,0-5 0,1 3 0,5 3 0,-1 12 0,-4 9 0,5 11 0,-1 13 0,-5 11 0,1 11 0,-5 17 0,0 0 0,0 0 0,17-11 0,-17 11 0,22 9 0,3-7 0,8 0 0,12-2 0,12-6 0,10 1 0,7-5 0,10-3 0,0 0 0,-4 0 0,-6 0 0,-13 4 0,-14 4 0,-14 3 0,-16 2 0,-17 0 0,-4 22-10,-5-3-27,-13-5-4,3 9 1,0-5 0,1 5 1</inkml:trace>
          <inkml:trace contextRef="#ctx0" brushRef="#br0" timeOffset="28393.624">5039 3408 132,'0'0'39,"0"0"0,-18-15-1,18 15-31,-30 19-7,9 5 0,-5 6 0,-1 11 0,-7 11 0,3 9 0,-3 10 0,12 1 0,3-1 0,10-2 0,7-6 0,11-7 0,14-10 0,8-12 0,10-14 0,6-9 0,5-13 0,2-11 0,-1-11 0,-2-4 0,-9-5 0,-8-6 0,-10-2 0,-11 0 0,-9 6 0,-12 7 0,-10 7 0,-8 6 0,-8 12 0,-3 12 0,-6 13 0,1 6 0,1 9 0,0 2 0,4 4 0,7-4 0,9-2 0,5-14 0,27 3 0,-11-26-35,31 3-2,1-17-3,11-7 0,7-7 1</inkml:trace>
        </inkml:traceGroup>
      </inkml:traceGroup>
      <inkml:traceGroup>
        <inkml:annotationXML>
          <emma:emma xmlns:emma="http://www.w3.org/2003/04/emma" version="1.0">
            <emma:interpretation id="{B0C0216E-B6A3-4069-AB2C-87F7A389CF6C}" emma:medium="tactile" emma:mode="ink">
              <msink:context xmlns:msink="http://schemas.microsoft.com/ink/2010/main" type="line" rotatedBoundingBox="10907,17943 16428,17939 16429,18872 10908,18876"/>
            </emma:interpretation>
          </emma:emma>
        </inkml:annotationXML>
        <inkml:traceGroup>
          <inkml:annotationXML>
            <emma:emma xmlns:emma="http://www.w3.org/2003/04/emma" version="1.0">
              <emma:interpretation id="{0AD63590-84B1-442D-8304-5D5571707A53}" emma:medium="tactile" emma:mode="ink">
                <msink:context xmlns:msink="http://schemas.microsoft.com/ink/2010/main" type="inkWord" rotatedBoundingBox="10907,17943 16428,17939 16429,18872 10908,18876"/>
              </emma:interpretation>
              <emma:one-of disjunction-type="recognition" id="oneOf5">
                <emma:interpretation id="interp21" emma:lang="en-US" emma:confidence="0">
                  <emma:literal>4=4±6</emma:literal>
                </emma:interpretation>
                <emma:interpretation id="interp22" emma:lang="en-US" emma:confidence="0">
                  <emma:literal>4=4±56</emma:literal>
                </emma:interpretation>
                <emma:interpretation id="interp23" emma:lang="en-US" emma:confidence="0">
                  <emma:literal>4=4±66</emma:literal>
                </emma:interpretation>
                <emma:interpretation id="interp24" emma:lang="en-US" emma:confidence="0">
                  <emma:literal>4=4±666</emma:literal>
                </emma:interpretation>
                <emma:interpretation id="interp25" emma:lang="en-US" emma:confidence="0">
                  <emma:literal>4=4±566</emma:literal>
                </emma:interpretation>
              </emma:one-of>
            </emma:emma>
          </inkml:annotationXML>
          <inkml:trace contextRef="#ctx0" brushRef="#br0" timeOffset="14093.8061">-5250 4927 102,'11'-19'35,"2"0"1,-13 19 0,15-27-20,-15 27-5,0 0-3,0 35-2,-19-2-1,-9 14-5,-15 10 0,-7 10 0,-7 6 0,-5-1 0,1 4 0,1-3 0,7-8 0,6-11 0,16-10 0,6-16 0,16-2-9,9-26-19,0 0-6,17-9-3,7-13-1,9-8 0,8-3 2</inkml:trace>
          <inkml:trace contextRef="#ctx0" brushRef="#br0" timeOffset="13781.7883">-5745 4981 115,'0'0'37,"0"0"2,0 0 0,2 18-24,19 10-5,-1 2-10,13 9 0,5 5 0,12 6 0,4 1 0,5-3 0,1-3 0,-3-6 0,-1-8 0,-8-7 0,-3-3 0,-15-12 0,-4 4-8,-26-13-19,0 0-7,0 0-4,-6-18 0,-13 6 0,-5-4 3</inkml:trace>
          <inkml:trace contextRef="#ctx0" brushRef="#br0" timeOffset="14661.8386">-4868 5315 125,'0'28'39,"0"-28"0,36 17-2,-10-19-24,18 4-11,6-6-2,6 0 0,6-1 0,-3-3 0,-3 6 0,-10-3 0,-1 10-6,-17-8-25,1 6-4,-10-3-5,-19 0 2,26-5-1</inkml:trace>
          <inkml:trace contextRef="#ctx0" brushRef="#br0" timeOffset="14399.8236">-4869 5148 125,'0'0'38,"0"0"2,0 0-5,0 0-22,0 0-9,35 9-4,-5-11 0,7 0 0,7-1 0,6-3 0,3-3 0,0-1 0,1 5 0,-9-6 0,-2 11 0,-17-11-7,3 14-25,-29-3-4,0 0-3,0 0 0,0 0 0</inkml:trace>
          <inkml:trace contextRef="#ctx0" brushRef="#br0" timeOffset="15538.8888">-3455 5696 97,'0'0'38,"0"0"2,0 0-2,0 0-9,15-17-16,-12-3-13,8-6 0,-5-6 0,5-3 0,-5-6 0,3-4 0,-7-7 0,5-3 0,-5-10 0,0 5 0,5-3 0,-7 0 0,10 1 0,-5 5 0,5 1 0,-5 10 0,5 7 0,-5 7 0,1 6 0,-1 6 0,-5 20 0,6-21 0,-6 21 0,0 0 0,0 0 0,0 0 0,0 0 0,0 0 0,0 17 0,0-17 0,-8 26 0,1-6 0,-8 4 0,-5 6 0,-6 2 0,-4 5 0,-5 2 0,-6 4 0,-4-2 0,-1-1 0,-1 1 0,3-2 0,1-3 0,6-5 0,3-1 0,8-4 0,6-6 0,7-3 0,13-17 0,-8 22 0,8-22 0,0 0 0,26 19 0,-3-17 0,4-2 0,7 0 0,9-2 0,5-2 0,13-1 0,3-3 0,2 1 0,1-2 0,-2-1 0,-5 3 0,-8 1 0,-8 1 0,-10 3 0,-10 0 0,-3 6 0,-21-4 0,20 9-16,-20-9-21,0 0-3,0 0-2,0 0 0,0 0 2</inkml:trace>
          <inkml:trace contextRef="#ctx0" brushRef="#br0" timeOffset="16495.9435">-2630 5519 118,'0'0'38,"0"0"0,30 4-1,-30-4-24,46-5-4,-16-5-7,12 14-2,1-8 0,2 1 0,-2 1 0,-3-2 0,1 2 0,-7-7 0,1 14 0,-35-5-32,37-9-3,-37 9-5,23-5 2,-23 5-3</inkml:trace>
          <inkml:trace contextRef="#ctx0" brushRef="#br0" timeOffset="16182.9256">-2582 5083 101,'0'0'36,"0"0"1,0 0 0,17 20-19,-17-20-7,41 0-4,-15-2-2,13 0-2,0 1-3,2-1 0,1 4-7,-8-10-4,9 14-18,-15-6-5,-4 5-5,-24-5 2,22 10-1</inkml:trace>
          <inkml:trace contextRef="#ctx0" brushRef="#br0" timeOffset="15970.9135">-2442 4977 129,'0'0'38,"16"-19"3,-16 19-7,21 8-21,-19 8-13,5 18 0,-7 3 0,2 6 0,0 1 0,-2 1 0,0-4 0,-2-8 0,4-5 0,-2-9 0,3-3 0,-3-16 0,0 0-20,0 0-13,0 0-6,-5-16 0,-1-1 0,1-3 1</inkml:trace>
          <inkml:trace contextRef="#ctx0" brushRef="#br0" timeOffset="17291.9891">-1597 5306 100,'0'0'37,"0"0"2,0 0-1,24 18-16,-7-3-11,11 11-3,-4 8-8,4 5 0,-2-2 0,0 2 0,-4-4 0,-1-1 0,-5-8 0,-1-4 0,-15-22 0,28 17 0,-28-17 0,22-15 0,-12-8 0,1-4 0,-6-9 0,7-8 0,-5-8 0,-1-8 0,1-5 0,-5-5 0,-2 3 0,2 2 0,-4 1 0,0 5 0,-4 9 0,5 7 0,-3 10 0,4 5 0,0 9 0,0 19 0,4-18 0,-4 18 0,0 0 0,0 0 0,16 7 0,-16-7 0,28 11 0,-4-9 0,10-2 0,14-2 0,15-2 0,4-3 0,8 0 0,6 1 0,5-1 0,-1 1 0,-7 2 0,-5 4 0,-10 0 0,-5 0 0,-14 0 0,-7 0 0,-12 4 0,-25-4 0,29 7-15,-29-7-20,0 0-4,-18 6-1,18-6 0,-28 15 0</inkml:trace>
          <inkml:trace contextRef="#ctx0" brushRef="#br0" timeOffset="17820.0193">-521 5079 86,'0'0'36,"0"0"0,-20 13 2,-1-19-9,3 16-17,-16-3-3,6 12-3,-11 3-3,2 8-3,-4 5 0,0 10 0,0 1 0,6 8 0,7 0 0,8 2 0,9-6 0,12-2 0,16-7 0,11-6 0,15-10 0,14-12 0,10-12 0,4-8 0,3-8 0,-5-11 0,-6-6 0,-7-1 0,-13 0 0,-12-3 0,-14 5 0,-15 3 0,-13 4 0,-10 9 0,-8 5 0,-10 9 0,-8 4 0,-5 10 0,0 12 0,-2 4 0,4 5 0,0 3 0,9 0 0,6-5 0,22 7-7,-6-23-28,19-16-2,0 0-3,19-13 0,3-16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7:04.3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EF9DAD-63A7-4800-9409-DEAE69E555F4}" emma:medium="tactile" emma:mode="ink">
          <msink:context xmlns:msink="http://schemas.microsoft.com/ink/2010/main" type="inkDrawing" rotatedBoundingBox="8766,14835 13635,13801 13912,15107 9043,16140" shapeName="Other"/>
        </emma:interpretation>
      </emma:emma>
    </inkml:annotationXML>
    <inkml:trace contextRef="#ctx0" brushRef="#br0">-7 1117 117,'-7'22'37,"7"-22"1,13 39-4,-6-16-19,16 12-4,-7-2-8,10 10-3,0-6 0,6 1 0,-2-3 0,-3-7 0,0-4 0,-3-7 0,-6-6 0,-18-11 0,24 0 0,-24 0 0,4-32 0,-4 2 0,-2-10 0,0-9 0,2-14 0,2-8 0,0-5 0,2-6 0,1-1 0,3-1 0,-1 2 0,-1 3 0,1 4 0,1 6 0,-1 4 0,-1 6 0,1 3 0,1 8 0,-3 5 0,3 4 0,-3 2 0,1 5 0,-4 6 0,-1 6 0,-1 20 0,-1-28 0,1 28 0,-6-17 0,6 17 0,0 0 0,0 0 0,0 0 0,0 0 0,0 0 0,0 0 0,0 0 0,0 0 0,0 0 0,26-3 0,-5 3 0,6-2 0,11 2 0,6-2 0,10 2 0,15 0 0,9 0 0,9-2 0,12 4 0,5-2 0,5 0 0,7 0 0,1-2 0,5 0 0,3 0 0,-1-1 0,-1-1 0,-2 0 0,-2-1 0,-6 1 0,4 0 0,-7 0 0,-4 3 0,0-1 0,0 0 0,-2 0 0,5 0 0,-1 2 0,-4-4 0,2 1 0,-2-1 0,0-2 0,-2 1 0,-1-1 0,-5 1 0,-1-1 0,-4 0 0,4 3 0,-8-1 0,-3 2 0,-4 0 0,-8 0 0,-1 1 0,-6-1 0,-2 0 0,-11 2 0,-3-2 0,-10 0 0,-6 2 0,-9-2 0,-3 2 0,-21 0 0,16 0 0,-16 0 0,0 0 0,0 0 0,0 0 0,0 0 0,0 0 0,0 0 0,0 0 0,0 0 0,0 0 0,0 0 0,-16 6-25,16-6-15,-38 0-3,18-2 0,-4 0-1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8:11.3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-3 198 72,'0'0'30,"0"0"0,0 0 2,0 0-10,0 0-6,0 0-3,0-21-2,0 21-1,14-30-2,-1 14-2,-1-9-1,4 1-5,1 0 0,2 2 0,-5 3 0,3 6 0,-17 13 0,28-7 0,-28 7 0,24 18 0,-13-1 0,1 4 0,1-1 0,-2 4 0,0-3 0,0-5 0,-11-16 0,22 21 0,-22-21 0,24-4 0,-24 4 0,26-22 0,-26 22 0,26-30 0,-26 30 0,19-26 0,-19 26 0,7-17-2,-7 17-20,0 0-12,0 0-4,0 0 1,0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6:55.9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F8B7B5-CCE5-4958-BE37-43D051FA6AB8}" emma:medium="tactile" emma:mode="ink">
          <msink:context xmlns:msink="http://schemas.microsoft.com/ink/2010/main" type="writingRegion" rotatedBoundingBox="16662,13179 18182,13179 18182,14153 16662,14153"/>
        </emma:interpretation>
      </emma:emma>
    </inkml:annotationXML>
    <inkml:traceGroup>
      <inkml:annotationXML>
        <emma:emma xmlns:emma="http://www.w3.org/2003/04/emma" version="1.0">
          <emma:interpretation id="{1E3266B1-D889-4399-AB11-75BF56F6C595}" emma:medium="tactile" emma:mode="ink">
            <msink:context xmlns:msink="http://schemas.microsoft.com/ink/2010/main" type="paragraph" rotatedBoundingBox="16662,13179 18182,13179 18182,14153 16662,14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BC31AE-A282-4A2D-A426-87891000218A}" emma:medium="tactile" emma:mode="ink">
              <msink:context xmlns:msink="http://schemas.microsoft.com/ink/2010/main" type="line" rotatedBoundingBox="16662,13179 18182,13179 18182,14153 16662,14153"/>
            </emma:interpretation>
          </emma:emma>
        </inkml:annotationXML>
        <inkml:traceGroup>
          <inkml:annotationXML>
            <emma:emma xmlns:emma="http://www.w3.org/2003/04/emma" version="1.0">
              <emma:interpretation id="{E904B1A1-8AA2-4FA4-92B9-3AA5D7FBF706}" emma:medium="tactile" emma:mode="ink">
                <msink:context xmlns:msink="http://schemas.microsoft.com/ink/2010/main" type="inkWord" rotatedBoundingBox="16662,13179 18182,13179 18182,14153 16662,14153"/>
              </emma:interpretation>
              <emma:one-of disjunction-type="recognition" id="oneOf0">
                <emma:interpretation id="interp0" emma:lang="en-US" emma:confidence="1">
                  <emma:literal>5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35 0 100,'-17'6'35,"17"-6"1,-20 11-3,20-11-15,0 0-5,0 0-3,22 5-2,6-5-6,20 2-2,15-2 0,21 0 0,14-3 0,19 1 0,8-2 0,9 2 0,1-2 0,-3 3 0,-13-1 0,-13 2 0,-15 0 0,-16 2 0,-18-2 0,-16 1 0,-15-1 0,-26 0 0,19 2 0,-19-2 0,0 0 0,0 0 0,0 0 0,-17 6-21,17-6-15,0 0-4,-19 17 0,19-17-1,-35 20 3</inkml:trace>
          <inkml:trace contextRef="#ctx0" brushRef="#br0" timeOffset="815.0466">406 450 94,'0'0'36,"0"0"0,0 0 2,12-21-16,8 20-9,-20 1-4,39-21-2,-11 8-7,7 2 0,4 0 0,2 3 0,4 1 0,-1 5 0,1 4 0,-6 3 0,-4 5 0,-5 5 0,-6 1 0,-5 7 0,-12-1 0,-5 4 0,-9 0 0,-12 2 0,-7 0 0,-7-2 0,-10 2 0,-4-2 0,-3 0 0,0-2 0,2-6 0,7 1 0,7-6 0,8-6 0,10-3 0,16-4 0,0 0 0,0 0 0,27-26 0,1 13 0,8 2 0,3 0 0,7 3 0,2 5 0,-1 5 0,-3 5 0,-4 4 0,-5 8 0,-7 1 0,-8 2 0,-11 3 0,-7 2 0,-9 0 0,-12 0 0,-9-2 0,-7-3 0,-6-2 0,-5-1 0,-4-4 0,-2-6 0,1-7 0,5-2 0,3-8 0,6 1 0,4-4 0,3-2 0,6 0 0,3 2 0,21 11 0,-26-15 0,26 15 0,0 0 0,0 0 0,0 0 0,0 0 0,0 0 0,0 0 0,4-19 0,-4 19-15,0 0-23,0 0-4,0 0-1,-24 8 0,3-6 2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8:04.79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962904-0E5E-44C7-832D-CF2BF588AA6E}" emma:medium="tactile" emma:mode="ink">
          <msink:context xmlns:msink="http://schemas.microsoft.com/ink/2010/main" type="writingRegion" rotatedBoundingBox="22169,17811 22805,13572 25769,14017 25132,18256"/>
        </emma:interpretation>
      </emma:emma>
    </inkml:annotationXML>
    <inkml:traceGroup>
      <inkml:annotationXML>
        <emma:emma xmlns:emma="http://www.w3.org/2003/04/emma" version="1.0">
          <emma:interpretation id="{390380DA-C69F-411E-AB53-B8753E3A19C0}" emma:medium="tactile" emma:mode="ink">
            <msink:context xmlns:msink="http://schemas.microsoft.com/ink/2010/main" type="paragraph" rotatedBoundingBox="22169,17811 22805,13572 25769,14017 25132,18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52134-5265-43B9-B994-AEFE22D2C444}" emma:medium="tactile" emma:mode="ink">
              <msink:context xmlns:msink="http://schemas.microsoft.com/ink/2010/main" type="line" rotatedBoundingBox="22169,17811 22805,13572 25769,14017 25132,18256"/>
            </emma:interpretation>
          </emma:emma>
        </inkml:annotationXML>
        <inkml:traceGroup>
          <inkml:annotationXML>
            <emma:emma xmlns:emma="http://www.w3.org/2003/04/emma" version="1.0">
              <emma:interpretation id="{A83C5F50-8B8F-4AF0-87CB-B5A3CAE171B9}" emma:medium="tactile" emma:mode="ink">
                <msink:context xmlns:msink="http://schemas.microsoft.com/ink/2010/main" type="inkWord" rotatedBoundingBox="22169,17811 22805,13572 25769,14017 25132,18256"/>
              </emma:interpretation>
              <emma:one-of disjunction-type="recognition" id="oneOf0">
                <emma:interpretation id="interp0" emma:lang="en-US" emma:confidence="0">
                  <emma:literal>Dis.</emma:literal>
                </emma:interpretation>
                <emma:interpretation id="interp1" emma:lang="en-US" emma:confidence="0">
                  <emma:literal>Dir.</emma:literal>
                </emma:interpretation>
                <emma:interpretation id="interp2" emma:lang="en-US" emma:confidence="0">
                  <emma:literal>Digs).</emma:literal>
                </emma:interpretation>
                <emma:interpretation id="interp3" emma:lang="en-US" emma:confidence="0">
                  <emma:literal>Dai).</emma:literal>
                </emma:interpretation>
                <emma:interpretation id="interp4" emma:lang="en-US" emma:confidence="0">
                  <emma:literal>Dais).</emma:literal>
                </emma:interpretation>
              </emma:one-of>
            </emma:emma>
          </inkml:annotationXML>
          <inkml:trace contextRef="#ctx0" brushRef="#br0">139 413 20,'15'-24'17,"-15"24"2,0 0 1,13-21 1,-13 21 0,6-22-5,-6 22-1,7-28-2,-7 28-1,15-31-2,-15 31 0,15-25-1,-15 25 1,0 0-1,21 8 0,-21-8 0,3 44-1,-5-12-1,4 13-7,-4 5 0,2 9 0,-1 4 0,1 8 0,-4 3 0,2 8 0,-2 4 0,2 8 0,-3 1 0,1 4 0,-3-3 0,1 7 0,-7-5 0,6-1 0,-6-4 0,5-4 0,-3-2 0,4-1 0,-3 1 0,5-3 0,3-1 0,0-1 0,-2 0 0,-1 1 0,1-3 0,-2 0 0,1-4 0,-4-3 0,3-3 0,-5-3 0,5-2 0,-1-11 0,3-2 0,2-2 0,2-1 0,0-1 0,0-1 0,2-1 0,-4 1 0,0 5 0,1-2 0,-3 2 0,-4-6 0,3 1 0,-3-3 0,1-1 0,1-4 0,1 0 0,1-7 0,2-6 0,2-4 0,0-5 0,0-17 0,4 24 0,-4-24 0,0 0 0,0 0 0,7 17 0,-7-17 0,0 0 0,0 0 0,19 22 0,-19-22 0,17 11 0,-17-11 0,26 13 0,-10-7 0,7-3 0,3 1 0,3-2 0,9 0 0,6-2 0,8-2 0,6-4 0,9 1 0,5-5 0,10-1 0,5-4 0,3 1 0,4-3 0,1 2 0,-2 0 0,2 2 0,-2 4 0,0 0 0,1 3 0,1 4 0,0 0 0,0 0 0,-4 2 0,-6-1 0,-1-1 0,-12 0 0,-7-2 0,-9 0 0,-9-1 0,-3-3 0,-1-1 0,-2 2 0,-4-3 0,2-1 0,0 4 0,0-4 0,-2 5 0,-5-1 0,-4 3 0,-4-2 0,-5 4 0,-19 2 0,24-3 0,-24 3 0,0 0 0,16-10 0,-16 10 0,8-16 0,-8 16 0,9-26 0,-7 7 0,0-1 0,2-8 0,-4-4 0,1-7 0,3-13 0,-6-7 0,6-14 0,0-3 0,1-8 0,1-3 0,-1-2 0,1 1 0,-2 5 0,1-1 0,-5 1 0,0-3 0,0-3 0,0-4 0,-2 0 0,4-7 0,0-1 0,6-3 0,1 4 0,4 3 0,0 6 0,0 6 0,4 5 0,-2 7 0,-4 3 0,-6 7 0,-1 5 0,-4 0 0,-2 1 0,0-1 0,-3-1 0,3-3 0,2 1 0,-2 2 0,4-5 0,0 5 0,0 1 0,1 4 0,-1 4 0,0 4 0,4 1 0,-1 2 0,1 4 0,1 0 0,-1 2 0,-1 2 0,3 1 0,-3 3 0,-3 1 0,2 4 0,0 4 0,-4 1 0,0 3 0,0 18 0,-4-28 0,4 28 0,-9-19 0,9 19 0,0 0 0,-17-16 0,17 16 0,0 0 0,0 0 0,-19-10 0,19 10 0,0 0 0,-26-2 0,6 4 0,-4 2 0,-8 0 0,-11 5 0,-9-3 0,-11 5 0,-9-4 0,-8 3 0,-11-3 0,-10-1 0,-7-1 0,-5-3 0,-8 4 0,-5-5 0,-2 5 0,-8 3 0,-1-1 0,3 3 0,0 0 0,4 2 0,9-2 0,8 2 0,9-4 0,16 1 0,10-3 0,11-1 0,13-1 0,14-1 0,4-2 0,10-2 0,4 0 0,22 0 0,-26-8 0,26 8 0,-17-13 0,17 13 0,0 0 0,-17-20 0,17 20 0,0 0 0,0 0-22,0 0-18,0 0-6,15 19 1,4-10-1</inkml:trace>
          <inkml:trace contextRef="#ctx0" brushRef="#br1" timeOffset="-6295.3601">500 2511 102,'2'-17'35,"-2"17"2,4-20 0,-4 20-10,0 0-12,0 0-13,16 31-2,-12 5 0,0 14 0,-4 9 0,3 12 0,-4 7 0,-1 6 0,0-3 0,-2 1 0,-1-7 0,3-10 0,0-13 0,2-12 0,2-10 0,1-13 0,-3-17 0,0 0 0,26-4 0,-20-16-25,11 5-14,-8-4-2,6 3 1,0-3 0</inkml:trace>
          <inkml:trace contextRef="#ctx0" brushRef="#br1" timeOffset="-5886.3367">942 3132 118,'0'0'35,"0"0"3,0 0-1,0 0-20,0 0-7,0 0-10,0 0 0,0 0 0,-2 16 0,2-16 0,-7 21 0,7-21 0,2 17 0,-2-17 0,0 0 0,22 7 0,-22-7 0,26-7 0,-26 7 0,26-19 0,-26 19 0,13-28 0,-13 28 0,0-28 0,0 28 0,-15-20 0,15 20 0,-26-8 0,26 8 0,-18 6 0,18-6 0,-10 17 0,10-17-20,0 0-16,0 0-3,0 0 0,23 15 0,-23-15 3</inkml:trace>
          <inkml:trace contextRef="#ctx0" brushRef="#br1" timeOffset="-5267.3013">1331 2557 101,'0'0'37,"0"0"2,0 0-2,0 0-2,-23-7-29,23 7-6,2 30 0,2-4 0,-4 3 0,0 7 0,0 3 0,2 0 0,-4-2 0,2-4 0,2-5 0,2-7 0,-4-21 0,0 0 0,26 9 0,-26-9 0,31-24 0,-9 7 0,3-3 0,2 1 0,7 2 0,-1 4 0,3 6 0,-1 7 0,0 7 0,-1 8 0,-8 8 0,-4 6 0,-7 5 0,-6 5 0,-7 0 0,-7 2 0,-5-2 0,-7-4 0,-1-3 0,-6-8 0,-4-4 0,-4-7 0,-1-5 0,-4-5 0,-1-1 0,-1-4 0,6 1 0,0-5 0,12 4 0,-5-13-17,26 15-17,-15-20-5,19 3 2,2-7-1,7-6 1</inkml:trace>
          <inkml:trace contextRef="#ctx0" brushRef="#br1" timeOffset="-4965.284">1399 2531 133,'0'0'39,"0"0"-1,0 0 1,-11-16-33,11 16-6,30 2 0,-6-4 0,8-2 0,3 0 0,2 1 0,2-1 0,2 4 0,-7 2 0,1 7 0,-18-7-13,3 15-22,-20-17-4,30 27 2,-30-27-1,30 17 1</inkml:trace>
          <inkml:trace contextRef="#ctx0" brushRef="#br1" timeOffset="-4371.25">2026 2457 122,'-4'-17'37,"4"17"1,0 0 0,2 25-18,-2-25-20,-8 40 0,3-10 0,3 7 0,-2-1 0,2 1 0,1-6 0,2-1 0,3-8 0,5-3 0,-9-19 0,19 17 0,-19-17 0,30 5 0,-30-5 0,35-3 0,-16-3 0,5-1 0,2-5 0,2 7 0,0-1 0,1 4 0,1 6 0,-6 5 0,2 10 0,-7 3 0,-4 10 0,-8 1 0,-3 3 0,-4 1 0,-6-2 0,-5 0 0,-2-3 0,-7 0 0,-5-3 0,1-4 0,-5-5 0,-3-5 0,-1-4 0,-1-5 0,1-8 0,1-9 0,8-8 0,-4-3 0,9-1 0,-1-6 0,7 6 0,-6-10-12,16 12-21,-7 1-3,10 20-3,-3-26 3,3 26-1</inkml:trace>
          <inkml:trace contextRef="#ctx0" brushRef="#br1" timeOffset="-4011.2294">2050 2498 111,'0'0'35,"2"-28"2,-2 28 1,3-17-17,-3 17-8,21 2-13,-4 4 0,-17-6 0,37 9 0,-11-9 0,4 2 0,1-4 0,4 0 0,4 0 0,-1-1 0,-3 1 0,-5 2 0,-4 0 0,-2 2 0,-7 0 0,-17-2 0,18 3 0,-18-3 0,0 0 0,0 0 0,0 0-15,0 0-23,0 0-3,0 0 0,0 0 0,-13-18 1</inkml:trace>
          <inkml:trace contextRef="#ctx0" brushRef="#br1" timeOffset="-13969.799">781 651 104,'7'22'33,"-7"-22"1,0 0-1,0 0-18,0 0-5,0 0-3,0 0-3,0 0-1,-22-6 0,22 6 0,-37-3-2,14 6 1,-8 1-1,-3 7 1,-3 6-2,-2 5 0,2 6 0,3 8 0,5 3 0,3 9 0,3 0 0,10 4 0,8 0 0,10 2 0,8-4 0,10-5 0,8-8 0,5-9 0,6-8 0,7-10 0,-1-12 0,0-7 0,-1-14 0,-8-3 0,-10-2 0,-1 1 0,-13 1 0,-7 1 0,-10 5 0,2 20 0,-28-24 0,4 20 0,-8 0 0,1 6 0,-3 2 0,3 0 0,-3 5 0,4 4 0,2 7 0,4 5 0,6-1 0,3 2 0,6 2 0,-1-2 0,14 1 0,-4-27-6,15 26-26,-15-26-5,33 0-1,-12-7 0,3-6 1</inkml:trace>
          <inkml:trace contextRef="#ctx0" brushRef="#br1" timeOffset="-13490.7716">1100 1203 112,'0'0'35,"0"0"2,-5 16-1,5-16-17,0 0-8,0 0-6,0 0-5,0 0 0,0 0 0,0 0 0,0 0 0,0 0 0,0 0 0,0 0 0,0 0 0,0 0 0,0 0 0,0 0 0,0 0 0,0 0 0,0 0 0,0 0 0,0 0 0,0 0 0,0 0 0,0 0 0,0 0 0,-8-16 0,8 16 0,0 0 0,0 0 0,0 0 0,0 0 0,-16-4 0,16 4 0,0 0-2,0 0-15,0 0-14,0 0-4,0 0-3,18-15 3,-18 15-1</inkml:trace>
          <inkml:trace contextRef="#ctx0" brushRef="#br1" timeOffset="-11156.6381">1065 1179 92,'-9'16'33,"9"-16"1,0 0 2,7 21-12,-7-21-9,0 0-5,4 22-3,-4-22-3,11 17-4,-11-17 0,20 3 0,-20-3 0,30-11 0,-13-2 0,0-2 0,-17 15 0,27-27 0,-27 27 0,10-19 0,-10 19 0,0 0 0,-24 2 0,24-2 0,-26 15 0,26-15 0,-21 16 0,21-16 0,0 0 0,-5 23 0,5-23 0,0 0 0,18 13 0,-18-13 0,17 2-21,-17-2-14,0 0-5,24-25 1,-24 25-1,13-35 2</inkml:trace>
          <inkml:trace contextRef="#ctx0" brushRef="#br1" timeOffset="-12802.7323">1604 1286 110,'0'0'35,"0"0"1,0 0 0,0 0-16,0 0-8,0 0-6,17-9-6,-17 9 0,3-26 0,-6 6 0,3-6 0,-4-6 0,4-5 0,0-8 0,0-5 0,2-2 0,3-6 0,-1 3 0,0 1 0,3-2 0,-5 4 0,4 5 0,-3 8 0,1 4 0,-4 7 0,4 6 0,-1 5 0,-3 17 0,0 0 0,2-16 0,-2 16 0,0 0 0,0 0 0,0 0 0,0 0 0,0 0 0,-15 26 0,6-10 0,-6 1 0,-3 3 0,-3 5 0,-5 2 0,-3 1 0,-5 4 0,1-6 0,-3 2 0,3 0 0,3-2 0,2-4 0,8-2 0,5-3 0,15-17 0,-11 22 0,11-22 0,17 12 0,-17-12 0,39 0 0,-13-4 0,7 0 0,6-1 0,2-1 0,0-1 0,2 1 0,-1 2 0,-3 1 0,-2 3 0,-9 0 0,-2 3 0,-9-5 0,7 12 0,-24-10-36,24-4-2,-24 4-2,26-13 1,-26 13 0</inkml:trace>
          <inkml:trace contextRef="#ctx0" brushRef="#br1" timeOffset="-12226.6993">2020 651 118,'0'0'36,"0"0"3,0 0-2,0 0-18,0 0-13,-11 28-6,9-6 0,-3 2 0,3 4 0,0-2 0,2 2 0,0-4 0,4 0 0,1-5 0,-5-19 0,19 26 0,-19-26 0,26 9 0,-8-11 0,3-3 0,5-5 0,3-1 0,1 0 0,0 4 0,2-1 0,-3 6 0,-1 6 0,-4 5 0,-5 6 0,-4 6 0,-4 3 0,-2 0 0,-3 4 0,-2-4 0,-6-2 0,-4 1 0,-3-7 0,-6 1 0,-4-2 0,-9-2 0,-9-2 0,-4-2 0,-3 1 0,-3-7 0,1-1 0,3-2 0,0-7 0,14-1 0,1-5 0,28 13-13,-24-24-20,24 24-3,-2-30-2,2 30 1,15-29 0</inkml:trace>
          <inkml:trace contextRef="#ctx0" brushRef="#br1" timeOffset="-11913.6814">2052 673 128,'0'0'37,"3"-17"2,-3 17-2,19-24-23,7 19-14,-6-8 0,10 7 0,-4-3 0,4 7 0,0-4 0,1 8 0,-3 0 0,-2 0 0,0 0 0,-4 0 0,3 3 0,-25-5 0,31 2-5,-31-2-32,0 0-2,-26 19-2,2-5 1,-13-1-1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39:20.83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EF77D6-FA8C-41D3-B5B9-53BC25132E5A}" emma:medium="tactile" emma:mode="ink">
          <msink:context xmlns:msink="http://schemas.microsoft.com/ink/2010/main" type="inkDrawing" rotatedBoundingBox="11850,16892 16719,17434 16561,18853 11692,18310" semanticType="callout" shapeName="Other">
            <msink:sourceLink direction="with" ref="{572D639A-A1A6-4F3F-9BCB-39528A285084}"/>
          </msink:context>
        </emma:interpretation>
      </emma:emma>
    </inkml:annotationXML>
    <inkml:trace contextRef="#ctx0" brushRef="#br0">0 178 54,'0'0'24,"0"0"3,17-11 0,-17 11-5,0 0-4,24 8-4,-24-8-4,37 9-2,-11-7-1,13 3-2,4-5-1,7 0-2,9-3 0,8-3-1,4-3 0,9 0 0,5-4 0,8 1 0,6-2 0,9 2 0,-3 1 0,11 2 1,3 0 0,1 1-1,-1 1 0,10 1 1,-5 1-1,1-1-1,1 0 1,-5 1 0,1 1 0,1 0-1,-4 4 1,-2 0 0,0 6-1,2 0 1,-2 1-1,0 0 1,-3 1-1,1-3 0,-2-3 0,0-2 1,-3-2-1,0-3 0,-6-3 1,0-1-1,-4 0 1,-3 1-1,-8 1 0,-7 3 0,-6 1 1,-9 1-1,-4 2 0,-9 0 0,-4 3 0,-7 1 0,-8 2 0,-3-1 1,-6-1-1,-4 2 0,-22-6 2,24 7-2,-24-7 0,0 0 0,0 0 0,0 0 0,0 0 0,0 0 0,0 0 0,0 0 0,11 17 0,-11-17 0,0 0 0,4 26 0,-4-26 0,4 41 0,-4-13 0,2 7 0,-4 6 0,0 5 0,0 8 0,-2 7 0,1 4 0,-1 0 0,0 4 0,4 6 0,0-3 0,0 1 0,2-1 0,-4-3 0,4 0 0,-4 1 0,0-5 0,-1-3 0,-1-9 0,0-2 0,2-9 0,2-6 0,0-8 0,0-10 0,0-18 0,4 19 0,-4-19 0,0 0 0,0 0 0,0 0 0,0 0 0,0 0 0,0 0-32,0 0-5,0 0-2,-15-17 1,15 17-1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8:11.8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9 161 81,'0'0'33,"-17"6"0,17-6 2,0 0-11,0 0-9,17-11-4,-17 11-3,17-21-1,-17 21-2,20-22-2,-9 5-3,-11 17 0,21-29 0,-21 29 0,18-24 0,-18 24 0,0 0 0,19-12 0,-19 12 0,9 17 0,-3 0 0,1 1 0,4 5 0,-1-3 0,3-1 0,-4-1 0,-9-18 0,22 24 0,-22-24 0,24 0 0,-24 0 0,26-29 0,-11 6 0,0-4 0,0 4 0,-8-8-4,6 14-28,-9 0-4,-4 17-3,0 0 1,9-20-1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9:12.4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B79F21-595E-40C5-889F-FBF4B5C16887}" emma:medium="tactile" emma:mode="ink">
          <msink:context xmlns:msink="http://schemas.microsoft.com/ink/2010/main" type="writingRegion" rotatedBoundingBox="6623,13839 24848,14091 24788,18457 6563,18206"/>
        </emma:interpretation>
      </emma:emma>
    </inkml:annotationXML>
    <inkml:traceGroup>
      <inkml:annotationXML>
        <emma:emma xmlns:emma="http://www.w3.org/2003/04/emma" version="1.0">
          <emma:interpretation id="{7327BD02-32F0-42F2-AFC1-F4E1EE485A0F}" emma:medium="tactile" emma:mode="ink">
            <msink:context xmlns:msink="http://schemas.microsoft.com/ink/2010/main" type="paragraph" rotatedBoundingBox="8375,13863 24848,14091 24830,15433 8356,152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76930E-D075-4B0A-B068-33E7A4A3FF56}" emma:medium="tactile" emma:mode="ink">
              <msink:context xmlns:msink="http://schemas.microsoft.com/ink/2010/main" type="line" rotatedBoundingBox="8375,13863 24848,14091 24830,15433 8356,15206"/>
            </emma:interpretation>
          </emma:emma>
        </inkml:annotationXML>
        <inkml:traceGroup>
          <inkml:annotationXML>
            <emma:emma xmlns:emma="http://www.w3.org/2003/04/emma" version="1.0">
              <emma:interpretation id="{A9001EF1-2A2E-406B-8602-28B3E29D45EB}" emma:medium="tactile" emma:mode="ink">
                <msink:context xmlns:msink="http://schemas.microsoft.com/ink/2010/main" type="inkWord" rotatedBoundingBox="8371,14145 11853,14194 11840,15140 8358,15092"/>
              </emma:interpretation>
              <emma:one-of disjunction-type="recognition" id="oneOf0">
                <emma:interpretation id="interp0" emma:lang="en-US" emma:confidence="1">
                  <emma:literal>vertex</emma:literal>
                </emma:interpretation>
                <emma:interpretation id="interp1" emma:lang="en-US" emma:confidence="0">
                  <emma:literal>Vertex</emma:literal>
                </emma:interpretation>
                <emma:interpretation id="interp2" emma:lang="en-US" emma:confidence="0">
                  <emma:literal>•Vertex</emma:literal>
                </emma:interpretation>
                <emma:interpretation id="interp3" emma:lang="en-US" emma:confidence="0">
                  <emma:literal>vortex</emma:literal>
                </emma:interpretation>
                <emma:interpretation id="interp4" emma:lang="en-US" emma:confidence="0">
                  <emma:literal>vertexes</emma:literal>
                </emma:interpretation>
              </emma:one-of>
            </emma:emma>
          </inkml:annotationXML>
          <inkml:trace contextRef="#ctx0" brushRef="#br0">10 96 73,'-9'-24'34,"9"24"1,0 0 2,-2-22-4,2 22-15,0 0-3,24 32-5,-17-6-10,6 14 0,-2 7 0,4 12 0,-4 6 0,4 6 0,0 1 0,0-3 0,2-7 0,0-9 0,-1-10 0,-1-9 0,0-16 0,-15-18 0,24-2 0,-9-18 0,-2-15 0,2-12 0,2-9 0,1-7 0,3-6 0,1-1 0,-3 3 0,-1 2 0,3 7 0,-3 8 0,-1 7 0,-2 6 0,-2 11 0,-2 8 0,-11 18 0,20-15 0,-20 15 0,11 16-2,2 5-29,-7-4-4,5 3-4,2-3 1,2 0 1,6-4 1</inkml:trace>
          <inkml:trace contextRef="#ctx0" brushRef="#br0" timeOffset="715.0409">699 401 110,'-20'4'35,"20"-4"2,-17 7-2,17-7-16,-7 21-5,7-21-9,5 26-5,-5-26 0,21 20 0,-1-14 0,1-6 0,5-6 0,1-5 0,3-6 0,0-3 0,0-6 0,-2 0 0,-8-2 0,-5-5 0,-8 1 0,-7 2 0,-7 2 0,-10 6 0,-7 5 0,-8 4 0,-1 13 0,-2 10 0,1 10 0,3 10 0,1 7 0,6 8 0,9 8 0,4 5 0,7 3 0,8-5 0,5 2 0,10-10 0,7-5 0,5-12 0,6-12 0,2-12 0,2-12 0,-2-6 0,-3-12 0,-7-3 0,-6-5 0,-7 5 0,-6 0 0,-3 5 0,-5 1 0,-2 20 0,-4-21-11,4 21-22,0 0-3,0 0-2,0 0 1,0 0 1</inkml:trace>
          <inkml:trace contextRef="#ctx0" brushRef="#br0" timeOffset="1185.0678">1329 217 100,'0'0'35,"0"0"4,6 22-3,-6-22-11,7 38-8,-7-18-14,8 17-3,-6-5 0,-1 7 0,-1 0 0,0 4 0,-3-2 0,1 1 0,-2-5 0,0-3 0,1-8 0,1-4 0,2-22 0,0 0 0,0 0 0,-9-26 0,5-9 0,4-8 0,-2-7 0,2-6 0,4-5 0,1 1 0,6 5 0,1 4 0,4 7 0,3 9 0,5 7 0,0 7 0,2 14 0,-2-1 0,10 20-9,-16-7-24,8 8-6,-7 4 0,0-4-1,-3 2 2</inkml:trace>
          <inkml:trace contextRef="#ctx0" brushRef="#br0" timeOffset="1905.109">1909 143 133,'0'0'39,"11"-28"-2,6 13 2,18 6-32,-5-8-7,11 6 0,3 0 0,7 1 0,-5 3 0,1 0 0,-1 7 0,-14-8-2,5 12-30,-15-4-5,-5 2-2,-17-2 1,17-2 0</inkml:trace>
          <inkml:trace contextRef="#ctx0" brushRef="#br0" timeOffset="1686.0964">2117-158 124,'-11'-19'39,"11"19"2,-13 21-1,2-3-29,7 21-11,-1 8 0,1 16 0,0 8 0,4 8 0,0 3 0,4 4 0,1-5 0,1-4 0,0-10 0,1-10 0,-1-10 0,-3-12 0,1-11 0,-4-24 0,8 17 0,-8-17 0,5-24-10,-7-10-25,2-1-4,-5-8-1,1-1 1,-4-5 1</inkml:trace>
          <inkml:trace contextRef="#ctx0" brushRef="#br0" timeOffset="2538.1452">2480 321 120,'-21'19'36,"10"-1"2,11-18-1,13 23-23,-13-23-4,48-4-10,-9-7 0,6-8 0,3-7 0,1-5 0,-7-5 0,1-3 0,-11-2 0,-12 1 0,-11 1 0,-9 3 0,-14 10 0,-9 6 0,-8 10 0,-12 10 0,-4 12 0,1 10 0,-2 15 0,7 11 0,7 8 0,10 7 0,11 1 0,13-1 0,13-2 0,11-3 0,12-16 0,8-8 0,5-16 0,6-14 0,-1-11 0,-2-12 0,-3-7 0,-10-9 0,-6 5 0,-16-7 0,1 15-27,-18-1-8,0 23-5,-11-26 2,11 26 0,-13-20 3</inkml:trace>
          <inkml:trace contextRef="#ctx0" brushRef="#br0" timeOffset="3094.177">3381 31 116,'0'0'38,"0"0"0,0 0 1,0 0-15,-9 19-24,-3 13 0,-1 8 0,-7 11 0,-6 6 0,-9 8 0,-2 4 0,-4 0 0,-2-1 0,6-8 0,0-8 0,9-7 0,4-14 0,11-3 0,13-28 0,-12 19-20,12-19-17,6-19-4,3-9 1,10-9 1</inkml:trace>
          <inkml:trace contextRef="#ctx0" brushRef="#br0" timeOffset="2816.1611">3013 93 121,'0'0'38,"0"0"1,0 0 1,17 0-23,3 28-17,-1 3 0,10 12 0,3 3 0,3 6 0,4 2 0,-1 0 0,1-4 0,1-9 0,-1-5 0,-5-10 0,-4-6 0,-8-11 0,-2 2 0,-20-11-8,0 0-27,8-20-5,-8 20-1,-22-32 2,7 12 0</inkml:trace>
        </inkml:traceGroup>
        <inkml:traceGroup>
          <inkml:annotationXML>
            <emma:emma xmlns:emma="http://www.w3.org/2003/04/emma" version="1.0">
              <emma:interpretation id="{2C0929A5-B4F6-4BFB-A041-44D6FF56227C}" emma:medium="tactile" emma:mode="ink">
                <msink:context xmlns:msink="http://schemas.microsoft.com/ink/2010/main" type="inkWord" rotatedBoundingBox="12300,13918 19439,14016 19420,15359 12281,15260"/>
              </emma:interpretation>
              <emma:one-of disjunction-type="recognition" id="oneOf1">
                <emma:interpretation id="interp5" emma:lang="en-US" emma:confidence="0">
                  <emma:literal>(minimum):</emma:literal>
                </emma:interpretation>
                <emma:interpretation id="interp6" emma:lang="en-US" emma:confidence="0.5">
                  <emma:literal>(minimum) :</emma:literal>
                </emma:interpretation>
                <emma:interpretation id="interp7" emma:lang="en-US" emma:confidence="0">
                  <emma:literal>(minimum:</emma:literal>
                </emma:interpretation>
                <emma:interpretation id="interp8" emma:lang="en-US" emma:confidence="0">
                  <emma:literal>(minimum]:</emma:literal>
                </emma:interpretation>
                <emma:interpretation id="interp9" emma:lang="en-US" emma:confidence="0">
                  <emma:literal>(minimum}:</emma:literal>
                </emma:interpretation>
              </emma:one-of>
            </emma:emma>
          </inkml:annotationXML>
          <inkml:trace contextRef="#ctx0" brushRef="#br0" timeOffset="3661.2094">4137-182 111,'19'-21'36,"-19"21"1,0 0-1,0 0-20,0 0-4,-21 6-5,7 18-7,-11 9 0,-1 14 0,-9 14 0,3 12 0,-1 7 0,9 5 0,7 6 0,8 0 0,9-7 0,11-4 0,13-12 0,-2-12 0,21-4 0,-13-22-31,11-11-6,-4-16-3,-4-8 1,-1-10 0</inkml:trace>
          <inkml:trace contextRef="#ctx0" brushRef="#br0" timeOffset="4466.2555">4373 113 133,'0'0'37,"0"0"2,0 0-3,6 50-26,-6-14-10,5 12 0,-3 6 0,4 5 0,-2 1 0,1-1 0,-3-9 0,0-7 0,0-9 0,-2-8 0,0-10 0,0-16 0,0 0 0,0 0 0,0-29 0,0 3 0,0-8 0,0-7 0,3-3 0,-1-5 0,2-5 0,3 1 0,6-5 0,6 4 0,5 2 0,8 4 0,5 5 0,6 9 0,5 18 0,-3 14 0,-5 15 0,-2 18 0,-7 12 0,-8 13 0,-9 5 0,-6 6 0,-6-4 0,-2-1 0,-2-8 0,-2-14 0,0-8 0,3-10 0,1-22 0,-2 17 0,2-17 0,2-22 0,-1 1 0,3-8 0,0-7 0,1-8 0,3-6 0,-1-8 0,4-2 0,6 1 0,4 3 0,3 6 0,2 11 0,2 11 0,3 19 0,-1 13 0,-2 18 0,-6 15 0,-3 10 0,-4 8 0,-4 5 0,0 1 0,-4-3 0,1-4 0,-3-6 0,-1-11 0,-2-7 0,-2-12 0,4-1 0,-4-17-6,0 0-25,-17-11-4,17 11-3,-17-32 0,8 10 1,1-2 3</inkml:trace>
          <inkml:trace contextRef="#ctx0" brushRef="#br0" timeOffset="4758.2722">5390 50 106,'17'-4'39,"-1"10"3,-16-6-1,24 46-14,-24-18-27,8 17 0,-6 1 0,0 4 0,-1 2 0,1-1 0,2-7 0,-2-7 0,0-7 0,0-11 0,1-1 0,-3-18 0,0 0-25,-7-22-14,3-6-3,0-15 2,3-14 0</inkml:trace>
          <inkml:trace contextRef="#ctx0" brushRef="#br0" timeOffset="4877.279">5468-381 122,'0'0'7,"0"0"-7,0 0 0,0 0-30,4 18-3</inkml:trace>
          <inkml:trace contextRef="#ctx0" brushRef="#br0" timeOffset="5616.3212">5773-2 119,'0'0'38,"-19"20"2,17 12-1,-3 0-20,12 20-19,-9 1 0,10 12 0,-5-1 0,5 1 0,-5-4 0,1-11 0,-2-7 0,0-10 0,-2-8 0,0-25 0,2 18 0,-2-18 0,0-24 0,2-4 0,3-7 0,1-12 0,1-10 0,6-8 0,4 0 0,2 0 0,8 3 0,3 8 0,4 12 0,-1 12 0,0 19 0,1 13 0,-6 16 0,-2 18 0,-6 8 0,-5 10 0,-2 4 0,-5 3 0,-5 0 0,-1-5 0,-2-4 0,-2-13 0,0-7 0,-1-8 0,1-6 0,2-18 0,0 0 0,0 0-23,0 0-13,5-27-4,3 1 1,3-6 0</inkml:trace>
          <inkml:trace contextRef="#ctx0" brushRef="#br0" timeOffset="5865.3355">6416 26 143,'14'22'40,"-8"10"1,-2 7-10,3 15-31,-5 3 0,2 8 0,-2 2 0,3 2 0,-3-4 0,0-11 0,0-6 0,-4-16 0,9-4-12,-7-28-24,0 0-4,-2-21 1,8-18-1,-2-17 2</inkml:trace>
          <inkml:trace contextRef="#ctx0" brushRef="#br0" timeOffset="5989.3426">6544-372 138,'-8'-26'29,"8"26"-20,0 0-8,0 0-34,0 0-1,17 41-2</inkml:trace>
          <inkml:trace contextRef="#ctx0" brushRef="#br0" timeOffset="6879.3935">6806 9 109,'0'0'37,"0"0"2,0 0-1,18 32-11,-23-1-22,9 18-5,-8 4 0,6 14 0,-6 0 0,2 4 0,0-6 0,2-9 0,0-10 0,-2-9 0,2-11 0,0-5 0,0-21 0,0 0 0,0 0 0,0 0 0,12-37 0,-7 3 0,6-9 0,0-9 0,6-11 0,4-6 0,3-1 0,9 3 0,1 7 0,1 12 0,0 13 0,-3 16 0,-1 23 0,-3 18 0,-3 17 0,-11 13 0,-1 8 0,-3 5 0,-3 0 0,-1 2 0,-4-12 0,-1-8 0,-1-12 0,2-9 0,-2-26 0,0 19 0,0-19 0,10-35 0,-3 1 0,4-12 0,4-12 0,7-9 0,6-4 0,6 3 0,7 5 0,-2 7 0,1 13 0,3 17 0,-4 20 0,-5 19 0,-6 21 0,-8 12 0,-9 14 0,2 5 0,-7 4 0,-1-2 0,3-4 0,-3-9 0,6-10 0,-9-20 0,13-1-17,-15-23-20,0 0-4,0 0 0,17-21 0,-13 1 2</inkml:trace>
          <inkml:trace contextRef="#ctx0" brushRef="#br0" timeOffset="7533.4309">7938 68 79,'3'-35'34,"5"9"1,-1 9 1,-7 17-4,0 0-14,22 34-3,-23 5-9,8 20-6,-9 5 0,2 12 0,-4-2 0,6 2 0,0-9 0,4-11 0,5-17 0,6-11 0,5-19 0,4-14 0,4-16 0,3-12 0,1-12 0,3-13 0,-4-8 0,-1-5 0,1 0 0,-3 6 0,-2 8 0,-4 12 0,-2 13 0,-5 19 0,-17 13 0,24 38 0,-18 6 0,-3 12 0,-3 11 0,2 7 0,0 2 0,0-1 0,0-5 0,0-10 0,2-6 0,-4-13 0,5-8 0,-5-33 0,-2 24-28,2-24-10,0 0-2,-15-18 2,12-3-1</inkml:trace>
          <inkml:trace contextRef="#ctx0" brushRef="#br0" timeOffset="8227.4706">8765 134 118,'3'-21'38,"-3"21"3,19-9-1,-4 35-22,-10 0-18,10 20 0,-9 4 0,1 12 0,-1 3 0,-4 2 0,-1-4 0,-1-11 0,-1-7 0,-1-12 0,0-9 0,2-24 0,0 0 0,0 0 0,-2-26 0,2-7 0,4-12 0,1-5 0,5-6 0,1-7 0,7 4 0,5 3 0,5 9 0,7 12 0,2 11 0,2 18 0,0 14 0,-2 16 0,-3 13 0,-6 9 0,-6 10 0,-11 6 0,-2-1 0,-3-5 0,-6-2 0,0-12 0,-2-6 0,2-14 0,0-22 0,0 0 0,0 0 0,4-37 0,3-10 0,2-7 0,6-14 0,8-5 0,4-1 0,11 1 0,4 10 0,5 11 0,1 15 0,2 16 0,-3 25 0,-6 19 0,-10 12 0,-7 11 0,-11 10 0,-3 5 0,-7 1 0,-3-1 0,0-5 0,-1-14 0,2-6 0,1-14 0,8-1 0,-10-21-13,0 0-24,11-21-5,-6 1 2,-1-6-1,2-2 3</inkml:trace>
          <inkml:trace contextRef="#ctx0" brushRef="#br0" timeOffset="8704.4979">10078-247 139,'21'-10'40,"-1"10"-2,3 15 0,-7 6-38,8 18 0,-7 9 0,0 17 0,-6 11 0,-3 10 0,-5 3 0,-1 6 0,-4-1 0,-5 1 0,-4-4 0,-10-5 0,-3-8 0,-8-9 0,-1-8 0,-2-13 0,3-7 0,-5-17 0,16-3-28,-1-14-7,22-7-3,-20-5 1,20 5-1,7-34 2</inkml:trace>
          <inkml:trace contextRef="#ctx0" brushRef="#br0" timeOffset="9057.5181">10976 24 149,'0'-17'40,"0"17"0,0 0-14,9-18-26,-9 18 0,0 0 0,0 0-10,21 7-24,-21-7-5,-2 30-1,-4-12 1,3 1 0</inkml:trace>
          <inkml:trace contextRef="#ctx0" brushRef="#br0" timeOffset="9256.5294">10978 355 131,'0'0'41,"-2"20"-2,2-20 0,0 0-34,0 0-5,24 2 0,-24-2 0,21-11-14,-5 7-21,-16 4-5,24-18 0,-24 18 0</inkml:trace>
        </inkml:traceGroup>
        <inkml:traceGroup>
          <inkml:annotationXML>
            <emma:emma xmlns:emma="http://www.w3.org/2003/04/emma" version="1.0">
              <emma:interpretation id="{EC47F6CD-00F2-465D-9894-5F57A9E6EC2B}" emma:medium="tactile" emma:mode="ink">
                <msink:context xmlns:msink="http://schemas.microsoft.com/ink/2010/main" type="inkWord" rotatedBoundingBox="20425,14198 24846,14259 24830,15428 20409,15366"/>
              </emma:interpretation>
              <emma:one-of disjunction-type="recognition" id="oneOf2">
                <emma:interpretation id="interp10" emma:lang="en-US" emma:confidence="0">
                  <emma:literal>(-6-24)</emma:literal>
                </emma:interpretation>
                <emma:interpretation id="interp11" emma:lang="en-US" emma:confidence="0">
                  <emma:literal>(-61-24)</emma:literal>
                </emma:interpretation>
                <emma:interpretation id="interp12" emma:lang="en-US" emma:confidence="0">
                  <emma:literal>(-65-24)</emma:literal>
                </emma:interpretation>
                <emma:interpretation id="interp13" emma:lang="en-US" emma:confidence="0">
                  <emma:literal>(-63-24)</emma:literal>
                </emma:interpretation>
                <emma:interpretation id="interp14" emma:lang="en-US" emma:confidence="0">
                  <emma:literal>(-62-24)</emma:literal>
                </emma:interpretation>
              </emma:one-of>
            </emma:emma>
          </inkml:annotationXML>
          <inkml:trace contextRef="#ctx0" brushRef="#br0" timeOffset="10379.5937">12442-69 99,'0'0'36,"0"0"1,0 0-1,0 0-15,-16 4-7,-7 1-2,3 10-12,-12 0 0,1 9 0,-8 6 0,5 13 0,-5 5 0,2 8 0,2 9 0,3 7 0,8 4 0,5 1 0,10-1 0,3-6 0,16-5 0,3-14 0,24-3-13,-4-18-24,12-14-4,3-10 1,4-12-1</inkml:trace>
          <inkml:trace contextRef="#ctx0" brushRef="#br0" timeOffset="10823.6191">12593 422 123,'0'0'38,"-21"1"2,21-1-2,0 0-22,28-1-16,-2-3 0,11 0 0,6 0 0,5 3 0,3-1 0,-3-2 0,-3 4 0,-10 0 0,-4 4 0,-12-8 0,3 11-6,-22-7-27,0 0-6,0 0-1,0 0 1,0 0 1</inkml:trace>
          <inkml:trace contextRef="#ctx0" brushRef="#br0" timeOffset="11406.6524">13639 215 106,'0'0'35,"0"0"2,-19-24 0,-3 9-22,22 15-2,-37-11-5,15 13-4,-12 4-4,-3 8 0,-8 5 0,1 11 0,-3 7 0,3 11 0,-3 8 0,8 7 0,4 0 0,11 4 0,11-2 0,11-3 0,13-8 0,15-10 0,13-10 0,9-12 0,14-13 0,3-13 0,5-9 0,-3-9 0,0-4 0,-13-5 0,-7-5 0,-14-3 0,-11 4 0,-12 1 0,-10 7 0,-10 4 0,-12 3 0,-4 9 0,-7 9 0,-6 9 0,-4 10 0,-4 7 0,1 8 0,-1 5 0,3 6 0,1-2 0,10-1 0,5-4 0,15-3 0,0-14-7,18 1-25,-5-20-3,26 9-4,-5-10 1,5-7 1</inkml:trace>
          <inkml:trace contextRef="#ctx0" brushRef="#br0" timeOffset="11689.6686">14076 648 139,'0'0'40,"16"10"-1,-16-10-2,2 18-37,-2 4 0,-5 3 0,-6 8 0,-6 2 0,-7 6 0,-4 0 0,-7 2 0,-1-2 0,-5-15 0,13 2-14,-7-13-21,7-6-6,2-5 2,2-8-1,6-4 0</inkml:trace>
          <inkml:trace contextRef="#ctx0" brushRef="#br0" timeOffset="14680.8397">14343 501 98,'0'0'35,"-26"15"2,26-15-1,0 0-12,0 0-11,23 0-5,-3-7-4,10-1-4,3-1 0,3 2 0,-5 1 0,3 1 0,-7 1 0,-1 2 0,-1 4 0,-25-2-9,33-4-22,-33 4-6,24-2-1,-24 2 1,26-11-1</inkml:trace>
          <inkml:trace contextRef="#ctx0" brushRef="#br0" timeOffset="20273.1596">14992 345 96,'0'0'36,"-17"6"-1,17-6 2,0 0-8,0 0-16,21-22-4,-21 22-9,31-30 0,-14 8 0,5 3 0,-1-3 0,3 1 0,-2 1 0,2 5 0,0 0 0,2 4 0,0 9 0,6 6 0,-2 5 0,-4 4 0,-2 8 0,-5 5 0,-6 3 0,-4 8 0,-13 8 0,-13 3 0,-7 8 0,-7 0 0,-6 5 0,-4 1 0,-6-3 0,1-3 0,3-8 0,2-7 0,4-9 0,5-6 0,6-10 0,8-5 0,18-11 0,-21 10 0,21-10 0,0 0 0,0 0 0,30 0 0,-8-4 0,4 2 0,8-2 0,3-1 0,2-1 0,9 1 0,-5-3 0,2 1 0,-3 1 0,-4 1 0,-7-1 0,-5 4 0,-4 0 0,-22 2 0,25-1 0,-25 1 0,0 0 0,0 0-23,7-23-16,-9 7-4,2 16 2,4-39-1</inkml:trace>
          <inkml:trace contextRef="#ctx0" brushRef="#br0" timeOffset="20803.1899">15685 225 112,'15'-21'36,"0"1"2,-2-1 0,4 10-16,-17 11-13,22-15-9,-22 15 0,4 26 0,-12-2 0,1 10 0,-3 1 0,-3 6 0,-5 0 0,1 0 0,-2-8 0,1-1 0,3-8 0,0-4 0,15-20 0,-26 25 0,26-25 0,0 0 0,0 0 0,0 0 0,0 0 0,0 0 0,0 0 0,28 11 0,-6-15 0,6 0 0,4-1 0,3-1 0,0 2 0,6-1 0,-2 1 0,-2 2 0,-5 2 0,-6 0 0,-2 4 0,-24-4 0,32 4 0,-32-4-11,0 0-25,-4-17-4,4 17 0,-13-20 2,13 20-1</inkml:trace>
          <inkml:trace contextRef="#ctx0" brushRef="#br0" timeOffset="21123.2082">15960 59 134,'0'0'39,"0"0"0,0 0 1,-15 32-37,19 3-3,-10 4 0,6 11 0,-7 8 0,0 11 0,-3 5 0,1 0 0,-2-1 0,1-1 0,1-7 0,4-3 0,1-12 0,2-11 0,2-9 0,-2-12 0,2-18 0,0 0 0,0 0-9,0 0-29,13-35-4,-7 0 1,10-8 1,3-7 0</inkml:trace>
          <inkml:trace contextRef="#ctx0" brushRef="#br0" timeOffset="21471.2281">16289-58 111,'9'-18'36,"-9"18"2,28-19 1,-28 19-18,39 11-11,-39-11-10,37 47 0,-22-12 0,4 17 0,-6 4 0,-4 9 0,0 2 0,-5 9 0,-4 0 0,-2 4 0,-5-2 0,-6-2 0,-8-7 0,-3-4 0,-4-7 0,1-12 0,-1-5 0,-2-15 0,9-2-15,-1-15-23,22-9-3,-20 2 1,20-2 0,2-31 1</inkml:trace>
        </inkml:traceGroup>
      </inkml:traceGroup>
    </inkml:traceGroup>
    <inkml:traceGroup>
      <inkml:annotationXML>
        <emma:emma xmlns:emma="http://www.w3.org/2003/04/emma" version="1.0">
          <emma:interpretation id="{FDC9439C-0A37-4554-B584-F760F7AE341B}" emma:medium="tactile" emma:mode="ink">
            <msink:context xmlns:msink="http://schemas.microsoft.com/ink/2010/main" type="paragraph" rotatedBoundingBox="6596,15644 22319,15755 22309,17121 6587,17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B945F7-14D5-4BD1-9FE3-DD41F9D95D64}" emma:medium="tactile" emma:mode="ink">
              <msink:context xmlns:msink="http://schemas.microsoft.com/ink/2010/main" type="line" rotatedBoundingBox="6596,15644 22319,15755 22309,17121 6587,17010"/>
            </emma:interpretation>
          </emma:emma>
        </inkml:annotationXML>
        <inkml:traceGroup>
          <inkml:annotationXML>
            <emma:emma xmlns:emma="http://www.w3.org/2003/04/emma" version="1.0">
              <emma:interpretation id="{F8BBACC1-3B44-4AB3-AB15-D93C3D9E9C54}" emma:medium="tactile" emma:mode="ink">
                <msink:context xmlns:msink="http://schemas.microsoft.com/ink/2010/main" type="inkWord" rotatedBoundingBox="6596,15644 12994,15689 12985,17055 6587,17010"/>
              </emma:interpretation>
              <emma:one-of disjunction-type="recognition" id="oneOf3">
                <emma:interpretation id="interp15" emma:lang="en-US" emma:confidence="0">
                  <emma:literal>A-intercepts</emma:literal>
                </emma:interpretation>
                <emma:interpretation id="interp16" emma:lang="en-US" emma:confidence="0">
                  <emma:literal>* intercepts</emma:literal>
                </emma:interpretation>
                <emma:interpretation id="interp17" emma:lang="en-US" emma:confidence="0">
                  <emma:literal>+ intercepts</emma:literal>
                </emma:interpretation>
                <emma:interpretation id="interp18" emma:lang="en-US" emma:confidence="0">
                  <emma:literal>xo-intercepts</emma:literal>
                </emma:interpretation>
                <emma:interpretation id="interp19" emma:lang="en-US" emma:confidence="0">
                  <emma:literal>z intercepts</emma:literal>
                </emma:interpretation>
              </emma:one-of>
            </emma:emma>
          </inkml:annotationXML>
          <inkml:trace contextRef="#ctx0" brushRef="#br0" timeOffset="23312.3334">-1763 1589 90,'0'0'35,"-11"-19"1,11 19 2,0 0-4,22 7-17,-22-7-12,35 34-5,-12-6 0,8 16 0,5 8 0,1 12 0,2 3 0,4 3 0,-3-1 0,1-6 0,0-5 0,-4-8 0,-5-13 0,-6-7 0,-6-6 0,-20-24 0,21 30 0,-21-30 0,0 0-22,-34-10-15,16 3-2,-4-12 1,1-3-1,3-6 3</inkml:trace>
          <inkml:trace contextRef="#ctx0" brushRef="#br0" timeOffset="23656.3531">-1360 1583 107,'10'-17'34,"-10"17"1,0 0 0,0 0-14,0 0-9,7 21-4,-13 5-5,-8 7-3,-1 14 0,-8 7 0,-5 11 0,-3 3 0,-4 5 0,-3-3 0,3 5 0,0-6 0,3-12 0,4-8 0,4-12 0,7-9 0,17-28 0,-11 24 0,11-24-15,10-28-19,6 4-6,7-4 2,4-6 0,9-3 0</inkml:trace>
          <inkml:trace contextRef="#ctx0" brushRef="#br0" timeOffset="23951.3699">-1087 1890 107,'0'0'39,"0"16"0,0-16 0,19 4-8,5 0-31,-2-12 0,12 5 0,3-3 0,2 1 0,-2-1 0,-3 4 0,-3 2 0,-7-4 0,1 12 0,-25-8-20,20-6-17,-20 6-2,11-20 0,-5 1-1</inkml:trace>
          <inkml:trace contextRef="#ctx0" brushRef="#br0" timeOffset="24413.3964">-343 1633 128,'0'0'39,"7"39"2,-9-3-1,4 19-33,-6-3-7,10 13 0,-6 2 0,4 2 0,-4-4 0,2-2 0,-1-7 0,-2-10 0,1-6 0,-2-13 0,4-4 0,-2-23 0,0 0 0,0 0 0,-4-28-33,0-9-6,4-10-2,-4-16 2,1-13 1</inkml:trace>
          <inkml:trace contextRef="#ctx0" brushRef="#br0" timeOffset="24534.4033">-308 1399 74,'11'-26'19,"-11"26"-15,0 0-4,0 17-6,4 5-17,-13-3-1</inkml:trace>
          <inkml:trace contextRef="#ctx0" brushRef="#br0" timeOffset="25153.4387">-55 1802 126,'18'-7'37,"-18"7"2,6 26-2,1 6-21,-12-3-16,5 14 0,-4 5 0,4 4 0,-2 2 0,0 2 0,1-6 0,1-7 0,0-10 0,0-7 0,0-7 0,0-19 0,0 0 0,0 0 0,-2-22 0,2-8 0,0-7 0,0-12 0,2-8 0,3-8 0,4 2 0,4-1 0,2 3 0,4 3 0,3 10 0,6 11 0,0 15 0,2 12 0,3 14 0,-3 11 0,0 11 0,-3 13 0,-1 7 0,-5 10 0,-6 6 0,-4-1 0,-6-2 0,-1 3 0,-4-8 0,-2-10 0,-1-7 0,-3-9 0,4-5 0,2-23 0,-4 22 0,4-22 0,0 0-20,2-19-14,-2 19-6,8-26 1,-1 8 0,1-5 2</inkml:trace>
          <inkml:trace contextRef="#ctx0" brushRef="#br0" timeOffset="25830.4774">445 1717 127,'-10'-22'37,"10"22"0,13-17 0,10 17-22,-3-8-13,12 7-2,5-1 0,9 0 0,3 0 0,-1 0 0,4 6 0,-11-12-17,5 8-16,-10-1-5,-8-1 1,-10 0 0,-18 2-1</inkml:trace>
          <inkml:trace contextRef="#ctx0" brushRef="#br0" timeOffset="25621.4655">605 1421 108,'1'-20'36,"-1"20"3,0 0-1,0 0-11,17 32-20,-15 8-7,4 24 0,-5 8 0,5 15 0,-4 6 0,-2 4 0,2-2 0,-2-2 0,2-13 0,1-14 0,1-12 0,0-15 0,-1-13 0,-3-26 0,0 0 0,2-18 0,0-6-24,-9-15-14,1-4-2,-5-11 1,-2 0 0</inkml:trace>
          <inkml:trace contextRef="#ctx0" brushRef="#br0" timeOffset="26494.5154">941 1992 92,'-17'9'34,"17"-9"1,-24 17 1,24-17-4,0 0-18,0 0-4,28 9-8,2-14-2,3-7 0,8-2 0,4-9 0,1-5 0,0-3 0,-7-3 0,-5 1 0,-8-1 0,-9-1 0,-10 4 0,-11 3 0,-10 4 0,-9 5 0,-5 8 0,-3 3 0,-5 12 0,-1 9 0,0 17 0,4 11 0,3 13 0,6 11 0,5 7 0,6 2 0,11 3 0,10-5 0,7-12 0,7-12 0,8-13 0,3-20 0,6-13 0,4-15 0,-2-15 0,-2-7 0,-4-8 0,-1 0 0,-8-1 0,-2 8 0,-13-3 0,7 19-18,-16-2-16,-2 22-5,4-28 2,-4 28 0,0 0 0</inkml:trace>
          <inkml:trace contextRef="#ctx0" brushRef="#br0" timeOffset="26894.5383">1482 1682 132,'0'0'38,"0"0"-1,0 0 1,13 35-28,-4 9-10,-5 8 0,3 12 0,-3 6 0,0 6 0,-4-1 0,1-5 0,-1-12 0,2-11 0,-2-14 0,0-14 0,0-19 0,0 0 0,8-43 0,-3 2 0,-1-13 0,2-9 0,1-8 0,0-3 0,6 5 0,2 2 0,4 10 0,1 6 0,8 20 0,-5 1-7,14 25-27,-8 3-4,1 9-1,-4 6 1,-2 4-1</inkml:trace>
          <inkml:trace contextRef="#ctx0" brushRef="#br0" timeOffset="27387.5665">2363 1630 122,'-32'9'34,"-5"6"3,-4 1-3,7 14-20,-8 2-5,8 12-4,1 3-5,9 12 0,5 3 0,8 4 0,7 5 0,6-2 0,7-8 0,6-7 0,9-9 0,6-14 0,7-12 0,2-14 0,2-12 0,-4-17 0,12 2-24,-18-10-11,-3 0-4,-4-1 1,-7 1 0,-2 1 1</inkml:trace>
          <inkml:trace contextRef="#ctx0" brushRef="#br0" timeOffset="27829.5918">2626 2092 122,'0'0'35,"-13"26"2,13-26 0,17 10-22,-17-10-6,32-21-9,-10-3 0,6 0 0,0-13 0,5-6 0,1-5 0,-5-3 0,-3-3 0,-5 1 0,-8 1 0,-8 7 0,-8 10 0,-16 12 0,-7 14 0,-7 17 0,-4 16 0,-6 18 0,0 16 0,4 11 0,9 7 0,8 2 0,9-4 0,13-5 0,9-8 0,12-14 0,7-14 0,5-14 0,8-12 0,0-12 0,2-6 0,-6-15 0,2 5 0,-17-10-25,4 6-10,-7-2-5,-8 2 2,-4-1 0,2-2 2</inkml:trace>
          <inkml:trace contextRef="#ctx0" brushRef="#br0" timeOffset="28434.6264">3175 1765 139,'9'-33'39,"9"12"1,3 8-3,16 15-37,-9 2 0,11 9 0,0 7 0,2 8 0,0 7 0,-6 8 0,-7 2 0,-4 3 0,-9-1 0,-8 1 0,-10-2 0,-10-5 0,-10-4 0,-3-7 0,-7-6 0,-6-7 0,0-4 0,-2-9 0,6 1 0,1-12 0,18 7-17,-5-11-17,21 11-4,-9-28 0,22 7 0,7-3 1</inkml:trace>
          <inkml:trace contextRef="#ctx0" brushRef="#br0" timeOffset="28124.6086">3176 1719 136,'0'0'39,"0"0"0,8 29 2,-1 20-41,-5 5 0,4 16 0,-3 12 0,1 11 0,-4 2 0,2 3 0,-4-7 0,2-7 0,2-13 0,0-10 0,0-15 0,-2-12 0,2-16 0,-2-18 0,0 0 0,-6-20 0,10-1-20,-12-16-17,6-2-4,-5-9 2,3-6 0,-1-5 2</inkml:trace>
          <inkml:trace contextRef="#ctx0" brushRef="#br0" timeOffset="29071.6628">3678 1635 139,'13'-24'38,"-13"24"-1,41-13 1,-13 7-35,15 6-3,3 4 0,1-2 0,8 11-9,-8-11-22,-3 5-6,-6-3-1,-9-2 1,-4-4-1</inkml:trace>
          <inkml:trace contextRef="#ctx0" brushRef="#br0" timeOffset="28887.6523">3771 1427 102,'6'-43'36,"3"12"2,-2 10 0,-7 21-11,0 0-13,25 39-14,-24 6 0,7 22 0,-6 16 0,0 14 0,-4 5 0,2 0 0,0-3 0,3-8 0,1-13 0,2-15 0,-1-16 0,1-18 0,1-10 0,-7-19 0,0 0 0,-7-20-36,-1-3-3,-6-12-3,-3-8 3,-4-9 0</inkml:trace>
          <inkml:trace contextRef="#ctx0" brushRef="#br0" timeOffset="29605.6934">4559 1620 140,'0'0'38,"0"0"0,-2-20-1,-11 3-35,13 17-2,-28-28 0,12 13 0,-9 6 0,-2 2 0,-9 8 0,-1 7 0,-2 7 0,2 9 0,5 7 0,3 7 0,6 1 0,10 2 0,10-1 0,10 1 0,10-3 0,9-5 0,7-5 0,6-4 0,4 0 0,3-3 0,1-1 0,-1 2 0,-5-1 0,-9 3 0,-8 0 0,-7 4 0,-14-2 0,-8-2 0,-16-2 0,-8-1 0,-7-4 0,-5-6 0,-7-6 0,0-7 0,0-3 0,1-4 0,6-4 0,8 0 0,7 0 0,5-2 0,21 15 0,-16-24 0,16 24-12,18-12-23,-18 12-3,30-11-3,-8 2 2,0-6 0</inkml:trace>
        </inkml:traceGroup>
        <inkml:traceGroup>
          <inkml:annotationXML>
            <emma:emma xmlns:emma="http://www.w3.org/2003/04/emma" version="1.0">
              <emma:interpretation id="{58E5DE14-B8F2-4E14-A80C-F55D0FF04DD1}" emma:medium="tactile" emma:mode="ink">
                <msink:context xmlns:msink="http://schemas.microsoft.com/ink/2010/main" type="inkWord" rotatedBoundingBox="13494,15717 16918,15741 16910,16945 13486,16921"/>
              </emma:interpretation>
              <emma:one-of disjunction-type="recognition" id="oneOf4">
                <emma:interpretation id="interp20" emma:lang="en-US" emma:confidence="1">
                  <emma:literal>(zero):</emma:literal>
                </emma:interpretation>
                <emma:interpretation id="interp21" emma:lang="en-US" emma:confidence="0">
                  <emma:literal>(aero):</emma:literal>
                </emma:interpretation>
                <emma:interpretation id="interp22" emma:lang="en-US" emma:confidence="0">
                  <emma:literal>(zero]:</emma:literal>
                </emma:interpretation>
                <emma:interpretation id="interp23" emma:lang="en-US" emma:confidence="0">
                  <emma:literal>(zero:</emma:literal>
                </emma:interpretation>
                <emma:interpretation id="interp24" emma:lang="en-US" emma:confidence="0">
                  <emma:literal>(aero]:</emma:literal>
                </emma:interpretation>
              </emma:one-of>
            </emma:emma>
          </inkml:annotationXML>
          <inkml:trace contextRef="#ctx0" brushRef="#br0" timeOffset="30060.7194">5447 1434 125,'0'-22'36,"0"22"2,-29-2-1,6 17-21,-10 4-13,3 18-3,-7 9 0,-2 19 0,2 15 0,2 11 0,5 8 0,9 3 0,10-2 0,9-7 0,10-7 0,8-19 0,12-8 0,-2-24 0,13-3-31,-3-19-9,1-6-1,-6-12 1,-3-6 1</inkml:trace>
          <inkml:trace contextRef="#ctx0" brushRef="#br0" timeOffset="30837.7638">5577 1633 88,'-26'-11'35,"26"11"1,0 0 2,0 0-4,0 0-18,0 0-8,0 0-8,34 0 0,-6-2 0,5-3 0,4-3 0,1-1 0,2 0 0,-4-1 0,-3 3 0,-9 3 0,-3 4 0,-21 0 0,20 15 0,-20-15 0,-3 30 0,-1-12 0,-4 5 0,1 1 0,-4 6 0,-2 1 0,-2 4 0,-6 6 0,-1 4 0,-6 1 0,-1 6 0,-7 2 0,3-2 0,-2-3 0,1 1 0,4-6 0,8-5 0,3-7 0,8-6 0,4-7 0,7-19 0,2 26 0,-2-26 0,22 2 0,-5-6 0,5-4 0,4 3 0,8-4 0,1 1 0,6-1 0,-2 0 0,3-3 0,-3 1 0,-3 6 0,-1-7 0,-3 7 0,-10-4 0,-2 7 0,-20 2 0,21-19-23,-21 19-17,11-26-2,-7 4-1,1-4 1</inkml:trace>
          <inkml:trace contextRef="#ctx0" brushRef="#br0" timeOffset="31501.8018">6070 1875 103,'-9'22'37,"1"0"2,4-3-1,12 7-12,-8-26-14,26 13-12,-2-20 0,10-6 0,6-12 0,9-4 0,-1-5 0,2-3 0,-3-4 0,-10 0 0,-9 4 0,-12 2 0,-14 5 0,-13 6 0,-11 5 0,-12 8 0,-6 9 0,-3 15 0,0 12 0,2 14 0,4 16 0,5 10 0,8 10 0,9 1 0,8-2 0,9-1 0,7-12 0,8-9 0,9-17 0,5-9 0,7-14 0,3-7 0,1-7 0,3-9 0,-6 4 0,-6-12 0,-3 8 0,-10-19 0,5 12-28,-14-12-9,0 2-3,-4-7 0,3-3 1</inkml:trace>
          <inkml:trace contextRef="#ctx0" brushRef="#br0" timeOffset="31947.8273">6694 1680 118,'11'-23'38,"-11"23"2,12 19 0,-5 24-21,-11-2-19,10 18 0,-8 4 0,4 8 0,-2-4 0,0 5 0,2-16 0,0-6 0,0-16 0,-1-5 0,1-12 0,-2-17 0,0 0 0,0 0 0,-20-7 0,10-18 0,1-4 0,4-12 0,1-7 0,6-10 0,3-3 0,5 1 0,5 3 0,3 5 0,3 5 0,1 12 0,4 11 0,4 9 0,-1 11 0,1 2 0,9 13 0,-13-9-13,9 9-24,-5-3-3,-4-3 0,-4-7 0,-3 1 0</inkml:trace>
          <inkml:trace contextRef="#ctx0" brushRef="#br0" timeOffset="32553.862">7224 1700 128,'0'0'38,"0"0"1,-28 35 1,8-5-30,7 18-10,-4 5 0,4 8 0,0 2 0,7 8 0,3-6 0,6-6 0,8-9 0,6-7 0,7-15 0,6-8 0,4-18 0,8-13 0,1-13 0,2-11 0,-4-10 0,-6-11 0,-4-9 0,-6-5 0,-12 3 0,-10 2 0,-10 5 0,-10 6 0,-7 10 0,-4 14 0,-5 15 0,-8 13 0,2 13 0,-4 10 0,8 14 0,-4-1 0,16 16-3,-1-13-32,13 6-2,4-2-3,10-2 2,9-4-1</inkml:trace>
          <inkml:trace contextRef="#ctx0" brushRef="#br0" timeOffset="33778.932">7744 1384 100,'0'0'37,"11"23"2,6-10 0,4-10-7,14 20-24,-2-3-8,14 15 0,-6 4 0,0 15 0,-8 8 0,-7 12 0,-13 8 0,-11 5 0,-13 6 0,-10 0 0,-7-4 0,-3-5 0,-4-10 0,-3-7 0,3-11 0,4-8 0,3-16 0,3-6 0,7-12 0,18-14 0,-26 13 0,26-13 0,0 0 0,0 0 0,0 0 0,-6-20 0,6 20 0,11-20 0,10 14 0,-14-14-28,10-3-12,-2-8-4,5-12 1,3-9-1</inkml:trace>
          <inkml:trace contextRef="#ctx0" brushRef="#br0" timeOffset="34700.9848">8545 2063 130,'0'0'38,"-15"27"2,15-27-2,-5 19-29,5-19-9,0 0 0,0 0 0,0 0-29,0 0-6,0 0-5,-17-6 2,0 1-2</inkml:trace>
          <inkml:trace contextRef="#ctx0" brushRef="#br0" timeOffset="34495.9731">8519 1830 150,'0'0'42,"0"0"-2,6 21-17,-6-21-23,0 0 0,0 0 0,0 0 0,0 0 0,0 0 0,0 0-30,0 0-8,0 20-3,0-20 1,0 0 0</inkml:trace>
        </inkml:traceGroup>
        <inkml:traceGroup>
          <inkml:annotationXML>
            <emma:emma xmlns:emma="http://www.w3.org/2003/04/emma" version="1.0">
              <emma:interpretation id="{0A0D709C-2C65-4FC1-B54D-696226F91F8B}" emma:medium="tactile" emma:mode="ink">
                <msink:context xmlns:msink="http://schemas.microsoft.com/ink/2010/main" type="inkWord" rotatedBoundingBox="17628,15915 22314,15908 22315,16938 17630,16945"/>
              </emma:interpretation>
              <emma:one-of disjunction-type="recognition" id="oneOf5">
                <emma:interpretation id="interp25" emma:lang="en-US" emma:confidence="0">
                  <emma:literal>(-10.900)</emma:literal>
                </emma:interpretation>
                <emma:interpretation id="interp26" emma:lang="en-US" emma:confidence="1">
                  <emma:literal>(-10.90, 0)</emma:literal>
                </emma:interpretation>
                <emma:interpretation id="interp27" emma:lang="en-US" emma:confidence="0">
                  <emma:literal>(-10.9030)</emma:literal>
                </emma:interpretation>
                <emma:interpretation id="interp28" emma:lang="en-US" emma:confidence="0">
                  <emma:literal>(-10.9020)</emma:literal>
                </emma:interpretation>
                <emma:interpretation id="interp29" emma:lang="en-US" emma:confidence="0">
                  <emma:literal>(-10.9070)</emma:literal>
                </emma:interpretation>
              </emma:one-of>
            </emma:emma>
          </inkml:annotationXML>
          <inkml:trace contextRef="#ctx0" brushRef="#br0" timeOffset="52071.9783">9526 1576 106,'0'0'37,"0"0"0,23-13 1,-23 13-15,0 0-9,0 0-14,0 0 0,-21 26 0,5-2 0,-7 9 0,-3 14 0,-5 8 0,-1 12 0,-3 8 0,3 10 0,2-1 0,8 5 0,9-5 0,6-6 0,10-6 0,9-14 0,14-8 0,-4-28 0,17-1-30,-2-16-10,-2-8-1,-1-14 1,1-5-1</inkml:trace>
          <inkml:trace contextRef="#ctx0" brushRef="#br0" timeOffset="52453.0001">9584 2077 132,'0'0'38,"-24"17"-1,24-17 0,0 0-26,0 0-11,37 6 0,-9-14 0,9 3 0,4-5 0,4 3 0,-3-2 0,1 1 0,-6 3 0,-5-1 0,-8 2 0,-5 1 0,-19 3 0,18-8 0,-18 8-27,0 0-10,0 0-2,0 0 1,8-22 0</inkml:trace>
          <inkml:trace contextRef="#ctx0" brushRef="#br0" timeOffset="52952.0287">10281 1700 110,'0'0'37,"0"0"1,2-17 1,-2 17-18,4 28-11,1 8-10,-7 3 0,2 15 0,-3 5 0,-1 12 0,-2 5 0,-1 4 0,1-6 0,1-1 0,5-12 0,0-7 0,3-13 0,3-14 0,1-10 0,-7-17 0,23-4 0,-18-18-25,6-6-14,-3-9-2,3-2 0,-2-4 1</inkml:trace>
          <inkml:trace contextRef="#ctx0" brushRef="#br0" timeOffset="53430.056">10537 1771 118,'0'0'36,"0"0"1,0 0-1,2 26-20,-11-10-4,7 18-12,-7-2 0,3 8 0,-3 5 0,2 5 0,-3 0 0,7 8 0,-1-4 0,6-2 0,3-4 0,8-5 0,6-8 0,3-7 0,4-7 0,6-16 0,3-7 0,0-9 0,3-11 0,-5-8 0,-3-11 0,-1-5 0,-6-8 0,-8-4 0,-6-3 0,-9-4 0,-6 5 0,-7 1 0,-3 9 0,-9 5 0,1 10 0,-5 9 0,-3 13 0,-3 5 0,3 14 0,-5 7 0,9 15 0,-7-10-14,9 18-19,3-1-4,10 4-1,4 0 1,9 0 1</inkml:trace>
          <inkml:trace contextRef="#ctx0" brushRef="#br0" timeOffset="53885.0821">11112 2259 131,'0'0'39,"0"0"0,0 0-3,0 0-26,0 0-10,0 0 0,0 0 0,0 0 0,-2 23 0,2-23 0,0 0 0,0 0 0,18 2 0,-18-2 0,19-17 0,-19 17 0,11-24 0,-11 24 0,4-24 0,-4 24 0,0 0 0,-17-12 0,17 12 0,-17 2 0,17-2 0,0 0 0,0 0-31,0 0-6,0 0-3,0 0 2,0 0-1</inkml:trace>
          <inkml:trace contextRef="#ctx0" brushRef="#br0" timeOffset="54683.1277">11727 1641 95,'0'0'33,"0"0"1,0 0 1,0 0-15,-23-17-9,23 17-2,-26-11-4,8 9 0,-8-4-2,-2 8-1,-7 2 1,-1 5-3,-5 8 0,4 5 0,0 8 0,2 9 0,7 2 0,4 7 0,5-3 0,12 1 0,5-7 0,9-2 0,8-9 0,8-13 0,6-9 0,8-12 0,4-11 0,4-9 0,-2-9 0,-2-8 0,-2-1 0,-2-5 0,-8 3 0,-4 3 0,-9 4 0,-4 8 0,-3 8 0,-9 23 0,7-16 0,-7 16 0,-3 22 0,1 8 0,-2 5 0,-2 13 0,-1 10 0,3 7 0,-3 4 0,-1 7 0,1-2 0,1-1 0,1-6 0,3-6 0,2-9 0,-2-9 0,4-10 0,2-11 0,-4-22 0,5 19 0,-5-19 0,0 0 0,0 0-15,8-26-20,-8 26-4,3-33 1,1 8 1,3 1 0</inkml:trace>
          <inkml:trace contextRef="#ctx0" brushRef="#br0" timeOffset="55167.1554">12048 1786 91,'0'0'36,"4"-26"1,-4 26 2,0 0-4,0 0-18,-6 37-17,-3-9 0,4 11 0,-7 5 0,3 8 0,-2 2 0,2 2 0,3-2 0,6 0 0,4-4 0,5-9 0,6-8 0,7-7 0,2-9 0,8-11 0,3-12 0,1-14 0,1-8 0,-2-8 0,-3-5 0,-4-5 0,-6-4 0,-7-4 0,-8 2 0,-7-2 0,-7 2 0,-6 4 0,-10 1 0,-3 6 0,-3 8 0,-7 7 0,3 11 0,-4 9 0,1 8 0,-3 6 0,15 16 0,-11-4-23,16 14-12,3-1-4,4 3 2,7-5-1,9 1 2</inkml:trace>
          <inkml:trace contextRef="#ctx0" brushRef="#br0" timeOffset="55596.1799">12671 2159 123,'18'-13'38,"-18"13"1,0 0-1,26 39-21,-26-18-17,8 12 0,-12 1 0,2 6 0,-9 3 0,-2 0 0,-9-2 0,-2-6 0,-6-3 0,-5-10 0,9 0 0,-12-18-28,14 3-7,0-7-4,24 0 1,-17-14 1</inkml:trace>
          <inkml:trace contextRef="#ctx0" brushRef="#br0" timeOffset="56215.2153">13156 1735 115,'0'0'36,"0"0"1,-21 15 1,14 15-21,-13 2-5,5 16-12,-8 6 0,5 9 0,-3 4 0,8 7 0,2-7 0,9-4 0,8-11 0,11-7 0,7-15 0,13-14 0,11-17 0,2-16 0,6-13 0,0-11 0,-4-11 0,-7-9 0,-8-8 0,-19-2 0,-7 5 0,-14 2 0,-12 9 0,-11 6 0,-8 12 0,-6 9 0,-3 19 0,-2 11 0,6 20 0,-4-1-7,16 21-9,-9-4-15,18 8-5,7 2 0,5-3 2,10-2-1</inkml:trace>
          <inkml:trace contextRef="#ctx0" brushRef="#br0" timeOffset="56621.2386">13771 1628 131,'22'-15'40,"-22"15"-1,26 9 1,-26-9-35,26 41-5,-9-8 0,5 14 0,-5 7 0,3 7 0,-8 4 0,-1 2 0,-9 0 0,-4 4 0,-6-3 0,-8-5 0,-3-3 0,-7-6 0,2-6 0,-2-5 0,2-2 0,-2-19 0,11 8 0,-7-17-32,22-13-5,-17 17-3,17-17 2,0 0-1</inkml:trace>
        </inkml:traceGroup>
      </inkml:traceGroup>
    </inkml:traceGroup>
    <inkml:traceGroup>
      <inkml:annotationXML>
        <emma:emma xmlns:emma="http://www.w3.org/2003/04/emma" version="1.0">
          <emma:interpretation id="{D71E01C7-E077-4FEB-92BF-FDB7E38104D7}" emma:medium="tactile" emma:mode="ink">
            <msink:context xmlns:msink="http://schemas.microsoft.com/ink/2010/main" type="paragraph" rotatedBoundingBox="17658,17243 21661,17335 21636,18445 17633,183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2E106FA-B784-4986-97D0-1CB09BED7B0F}" emma:medium="tactile" emma:mode="ink">
              <msink:context xmlns:msink="http://schemas.microsoft.com/ink/2010/main" type="line" rotatedBoundingBox="17658,17243 21661,17335 21636,18445 17633,18353"/>
            </emma:interpretation>
          </emma:emma>
        </inkml:annotationXML>
        <inkml:traceGroup>
          <inkml:annotationXML>
            <emma:emma xmlns:emma="http://www.w3.org/2003/04/emma" version="1.0">
              <emma:interpretation id="{98664170-6D5D-40DC-8CF0-DDD67533EBF3}" emma:medium="tactile" emma:mode="ink">
                <msink:context xmlns:msink="http://schemas.microsoft.com/ink/2010/main" type="inkWord" rotatedBoundingBox="17658,17243 21661,17335 21636,18445 17633,18353"/>
              </emma:interpretation>
              <emma:one-of disjunction-type="recognition" id="oneOf6">
                <emma:interpretation id="interp30" emma:lang="en-US" emma:confidence="0">
                  <emma:literal>(-1.10,0)</emma:literal>
                </emma:interpretation>
                <emma:interpretation id="interp31" emma:lang="en-US" emma:confidence="1">
                  <emma:literal>(-1.10, 0)</emma:literal>
                </emma:interpretation>
                <emma:interpretation id="interp32" emma:lang="en-US" emma:confidence="0">
                  <emma:literal>(-1.100)</emma:literal>
                </emma:interpretation>
                <emma:interpretation id="interp33" emma:lang="en-US" emma:confidence="0">
                  <emma:literal>(-1100)</emma:literal>
                </emma:interpretation>
                <emma:interpretation id="interp34" emma:lang="en-US" emma:confidence="0">
                  <emma:literal>(-1-100)</emma:literal>
                </emma:interpretation>
              </emma:one-of>
            </emma:emma>
          </inkml:annotationXML>
          <inkml:trace contextRef="#ctx0" brushRef="#br0" timeOffset="76891.3979">9562 2940 104,'18'-25'34,"-18"25"1,0 0 0,15-16-19,-15 16-4,0 0-2,0 18-1,-16-5-9,-3 13 0,-9 4 0,-4 9 0,-3 13 0,-6 6 0,4 7 0,4 7 0,3 3 0,8 5 0,3 1 0,10-1 0,7-7 0,7-3 0,8-5 0,4-11 0,13 0-14,-6-15-23,6-9-4,1-8 0,7-11 0</inkml:trace>
          <inkml:trace contextRef="#ctx0" brushRef="#br0" timeOffset="77331.4231">9601 3544 129,'0'0'39,"0"0"1,0 0-1,0 0-31,0 0-8,30 11 0,-4-11 0,7 0 0,2 2 0,6-4 0,-4 0 0,2 0 0,-1-2 0,-9-1 0,-3-1 0,-7-1 0,-19 7 0,22-15 0,-22 15-10,0 0-25,0 0-5,0 0 0,0 0 1,0 0 0</inkml:trace>
          <inkml:trace contextRef="#ctx0" brushRef="#br0" timeOffset="77796.4497">10311 3124 117,'0'0'36,"0"0"3,0 0-2,13 39-17,-17-19-14,10 15-6,-8 3 0,4 12 0,-4 2 0,2 11 0,-6 0 0,2 2 0,-1-2 0,1-3 0,2-6 0,2-8 0,0-7 0,0-9 0,4-11 0,-4-19 0,0 0 0,0 0 0,24 3 0,-24-3-32,8-28-7,-3 12-2,-5 16 1,17-30 0</inkml:trace>
          <inkml:trace contextRef="#ctx0" brushRef="#br0" timeOffset="78263.4764">10664 3780 110,'0'0'35,"0"0"2,5 16-3,-5-16-17,0 0-6,0 0-3,0 0-5,0 0-3,0 0 0,0 0 0,0 0 0,0 0 0,0 0 0,0 0 0,0 0 0,0 0 0,0 0 0,0 0 0,23 4 0,-23-4 0,0 0 0,18-11 0,-18 11 0,0 0 0,0 0 0,0 0 0,0 0 0,-3-19 0,3 19 0,0 0 0,-17-3 0,17 3 0,0 0 0,0 0 0,0 0 0,0 0-22,0 0-13,0 0-4,0 0 0,0 0 0</inkml:trace>
          <inkml:trace contextRef="#ctx0" brushRef="#br0" timeOffset="78796.5069">11039 3148 119,'0'0'37,"19"-8"2,-19 8-2,9 49-18,-13-18-15,8 18-4,-6 3 0,4 9 0,-4 2 0,2 4 0,0-2 0,2-7 0,0-6 0,2-10 0,-1-6 0,-1-10 0,2-8 0,-4-18 0,6 19 0,-6-19 0,0 0 0,0 0-26,0 0-11,0 0-4,0 0 1,0 0 1</inkml:trace>
          <inkml:trace contextRef="#ctx0" brushRef="#br0" timeOffset="79478.5459">11506 3282 86,'-8'-21'33,"8"21"2,0 0 1,-17-2-4,17 2-18,-14 19-3,14-19-3,-17 44-8,8-12 0,1 11 0,-1 3 0,1 3 0,1 3 0,5 2 0,2-4 0,2-6 0,9-5 0,4-7 0,2-8 0,5-11 0,2-7 0,4-12 0,0-7 0,2-4 0,-4-12 0,-2-3 0,-2-9 0,-7-2 0,-2-3 0,-6-4 0,-1 1 0,-8 3 0,-5 1 0,-4 3 0,-6 4 0,-2 9 0,-5 5 0,-4 5 0,0 8 0,-5 3 0,7 16 0,-2 1 0,6 10 0,-2-1-3,11 18-17,-2-7-13,7 10-4,3 0 0,3-1 1,7 1 0</inkml:trace>
          <inkml:trace contextRef="#ctx0" brushRef="#br0" timeOffset="79869.5683">12097 3700 126,'0'0'38,"0"0"2,18 11-2,-18-11-25,2 30-13,-4-12 0,4 10 0,-9 4 0,-1 5 0,-5-2 0,-4-1 0,-3-3 0,0-1 0,-3-6 0,1-7 0,3-2 0,-1-15 0,20 0-25,-17 2-11,17-2-4,-7-17 2,12 0-1</inkml:trace>
          <inkml:trace contextRef="#ctx0" brushRef="#br0" timeOffset="80598.61">12613 3244 96,'0'0'35,"-30"-14"-1,14 19 2,16-5-9,-36 21-15,27 5-5,-4 1-1,4 12-4,0 6-2,3 9 0,-1 0 0,5 7 0,0-5 0,7-6 0,3-2 0,7-10 0,3-7 0,10-14 0,4-10 0,1-12 0,1-8 0,3-6 0,-4-11 0,-5-5 0,-4-9 0,-7-3 0,-8-5 0,-3-2 0,-6 4 0,-8 0 0,-6 3 0,-5 6 0,-5 12 0,-4 8 0,-2 12 0,-1 7 0,1 11 0,0 4 0,8 15 0,-6-2-11,19 19-10,-6-12-11,11 3-4,6-3 0,5-3-1,10-6 4</inkml:trace>
          <inkml:trace contextRef="#ctx0" brushRef="#br0" timeOffset="81037.6351">13065 3092 103,'0'0'37,"15"-17"2,-15 17-1,0 0-10,35 24-18,-35-24-10,32 45 0,-14-13 0,8 5 0,-2 7 0,-1 5 0,-5 5 0,-3 5 0,-7 6 0,-7 0 0,-6 0 0,-10 2 0,-4-4 0,-3-5 0,-2-4 0,-2-10 0,0-8 0,2-8 0,3-8 0,1-5 0,20-15 0,-26 13 0,26-13 0,0 0-28,0 0-9,0 0-4,5-19 2,-5 19-2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39:27.8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8B6A16-63F8-4D96-B384-837140097777}" emma:medium="tactile" emma:mode="ink">
          <msink:context xmlns:msink="http://schemas.microsoft.com/ink/2010/main" type="writingRegion" rotatedBoundingBox="6173,13515 19180,13431 19210,18074 6203,18157"/>
        </emma:interpretation>
      </emma:emma>
    </inkml:annotationXML>
    <inkml:traceGroup>
      <inkml:annotationXML>
        <emma:emma xmlns:emma="http://www.w3.org/2003/04/emma" version="1.0">
          <emma:interpretation id="{C792748C-E540-491D-9031-AC63DF3FD220}" emma:medium="tactile" emma:mode="ink">
            <msink:context xmlns:msink="http://schemas.microsoft.com/ink/2010/main" type="paragraph" rotatedBoundingBox="6166,13534 16734,13402 16753,14958 6185,15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B7155D-D6F1-4A0F-82F8-0BB5CCFCDDCD}" emma:medium="tactile" emma:mode="ink">
              <msink:context xmlns:msink="http://schemas.microsoft.com/ink/2010/main" type="line" rotatedBoundingBox="6166,13534 16734,13402 16753,14958 6185,15089"/>
            </emma:interpretation>
          </emma:emma>
        </inkml:annotationXML>
        <inkml:traceGroup>
          <inkml:annotationXML>
            <emma:emma xmlns:emma="http://www.w3.org/2003/04/emma" version="1.0">
              <emma:interpretation id="{C2EE5300-423D-432D-A7EA-6A19637F431D}" emma:medium="tactile" emma:mode="ink">
                <msink:context xmlns:msink="http://schemas.microsoft.com/ink/2010/main" type="inkWord" rotatedBoundingBox="5653,14038 7350,12924 8090,14051 6393,15165"/>
              </emma:interpretation>
              <emma:one-of disjunction-type="recognition" id="oneOf0">
                <emma:interpretation id="interp0" emma:lang="en-US" emma:confidence="0">
                  <emma:literal>y=(x+6)(x+5)</emma:literal>
                </emma:interpretation>
                <emma:interpretation id="interp1" emma:lang="en-US" emma:confidence="0">
                  <emma:literal>y=(x+6)(X+5)</emma:literal>
                </emma:interpretation>
                <emma:interpretation id="interp2" emma:lang="en-US" emma:confidence="0">
                  <emma:literal>y=(X+6)(x+5)</emma:literal>
                </emma:interpretation>
                <emma:interpretation id="interp3" emma:lang="en-US" emma:confidence="0">
                  <emma:literal>y=(X+6)(X+5)</emma:literal>
                </emma:interpretation>
                <emma:interpretation id="interp4" emma:lang="en-US" emma:confidence="0">
                  <emma:literal>y=(X+62(X+5)</emma:literal>
                </emma:interpretation>
              </emma:one-of>
            </emma:emma>
          </inkml:annotationXML>
          <inkml:trace contextRef="#ctx0" brushRef="#br0">43 61 87,'0'0'32,"0"0"1,0 0 1,0 0-13,0 0-7,15 23-4,-13 1-3,5 15-2,-3 5-1,1 12-1,-3 4 0,2 5-1,-2-4-2,1-2 0,1-7 0,4-11 0,3-11 0,4-13 0,5-13 0,6-17 0,6-14 0,1-10 0,2-11 0,4-10 0,0-3 0,-3-2 0,-3 2-2,-5 5 1,-4 4 1,-3 7-1,-5 8 1,-4 7 0,-3 8 0,-9 22 0,11-26 0,-11 26 0,0 0 0,6 19-1,-6 8 1,-2 14 1,-2 13-1,2 15 1,-2 13-1,3 12 3,-3 7-3,4 8 0,-2 3 0,2-1 0,-2-5 0,-2-3 0,-5-9 0,-2-6 0,-6-14 0,-5-9 0,-8-13 0,-7-11 0,-4-13 0,-5-13 0,-1-15 0,1-13 0,1-11 0,1-10 0,8-5 0,5-2 0,8 4 0,1-6-8,17 14-10,-5-3-12,12 8-7,4 5 2,3 1 0,8 3 0</inkml:trace>
          <inkml:trace contextRef="#ctx0" brushRef="#br0" timeOffset="409.0233">1229 141 108,'0'0'35,"-19"-11"1,19 11-1,0 0-18,0 0-6,19-9-5,3 11-2,2-2-1,9 3-3,5-3 0,4 2 0,3-2 0,1-2 0,3 2 0,-10-5-5,5 7-4,-16-10-8,4 10-12,-14 0-7,-18-2 0,0 0 0,0 0 1</inkml:trace>
          <inkml:trace contextRef="#ctx0" brushRef="#br0" timeOffset="653.0373">1221 344 81,'-20'11'35,"20"-11"-1,-13 18 2,13-18-10,22 12-10,-2-12-5,12 5-4,7-5-2,7 4-1,6-2-4,2-4-4,4 9-6,-10-10-16,6 3-9,-6-4-2,-3 0 1,-6-3-1</inkml:trace>
        </inkml:traceGroup>
        <inkml:traceGroup>
          <inkml:annotationXML>
            <emma:emma xmlns:emma="http://www.w3.org/2003/04/emma" version="1.0">
              <emma:interpretation id="{131F1436-6EB2-423C-8111-FE868639E69A}" emma:medium="tactile" emma:mode="ink">
                <msink:context xmlns:msink="http://schemas.microsoft.com/ink/2010/main" type="inkWord" rotatedBoundingBox="8970,13499 14118,13435 14131,14527 8983,14591"/>
              </emma:interpretation>
            </emma:emma>
          </inkml:annotationXML>
          <inkml:trace contextRef="#ctx0" brushRef="#br0" timeOffset="1149.0657">3154-93 104,'0'0'34,"-23"-13"1,5 15-1,-6 0-17,-2 14-9,-8 7-2,3 12-3,-3 10 0,3 14-2,-3 10 1,4 15-1,3 3 0,6 8 0,6 1-4,4-7-3,15 10-13,1-15-12,10-10-5,13-13 1,9-16 0,12-15-1</inkml:trace>
          <inkml:trace contextRef="#ctx0" brushRef="#br0" timeOffset="1950.1115">3921 9 96,'0'0'33,"0"0"1,6 21 1,-15 7-15,-12 3-9,4 17-3,-12 10-4,-3 13 0,-7 5-2,-2 6 0,-5 1 0,-1-3-1,1-4-1,1-11 1,4-9-2,4-13-1,13-10-4,-2-20-8,26-13-16,0 0-6,0 0 1,11-18-1,11-4 1</inkml:trace>
          <inkml:trace contextRef="#ctx0" brushRef="#br0" timeOffset="1635.0935">3473 134 110,'0'0'36,"0"0"0,23 15 0,3 13-21,-6-1-4,14 20-3,1 3-5,8 13-3,1 2 0,3 2 0,-3-2 0,-1-3 0,-2-10 0,4-6 0,-8-9 0,-6-11 0,-1-5 0,-13-14 0,3 0-21,-20-7-11,0 0-5,-5-31-1,-12 9 2,-2-4-2</inkml:trace>
          <inkml:trace contextRef="#ctx0" brushRef="#br0" timeOffset="2560.1464">4629 325 104,'0'0'32,"15"22"0,4-14 1,3-4-22,19 3-3,4-3-4,7-2-4,11 3-4,-4-9-11,3 3-14,-1 4-4,-11-5 0,-4 6 0</inkml:trace>
          <inkml:trace contextRef="#ctx0" brushRef="#br0" timeOffset="2373.1357">4889 177 117,'0'0'36,"6"18"1,-8 6-1,2 13-22,-7 4-6,7 9-3,-2 3-3,2 0-2,2-2 0,0-9 0,1-6 0,-3-10-2,6-4-7,-6-22-14,0 0-9,-17 4-5,17-4 1,-22-28-1,5 4 2</inkml:trace>
          <inkml:trace contextRef="#ctx0" brushRef="#br0" timeOffset="3223.1843">6019 240 110,'0'0'35,"-13"-17"0,-3 8 0,-1 1-21,-11-3-6,2 7-3,-9 3-3,-4 10 0,-6 8 0,0 12 0,-3 8 0,4 14 1,-1 4-3,6 10 0,9 2 0,12 0 0,12-2 0,15-7 0,12-8 0,14-9 0,12-11 0,5-12 0,5-12 0,1-8 0,1-11 0,-1-6 0,-6-7 0,-8-3 0,-4-7 0,-7-1 0,-9 0 0,-7-2 0,-10 5 0,-14 5 0,-12 6 0,-9 9 0,-9 8 0,-9 10 0,-6 9 0,0 9 0,-2 8 0,4 3 0,7 4 0,6 1-4,14 2-3,3-10-6,20 5-14,4-5-4,9-7-6,7-3 3,4-11 0,6-1 1</inkml:trace>
          <inkml:trace contextRef="#ctx0" brushRef="#br0" timeOffset="3595.2056">6484 32 107,'24'-8'36,"0"8"1,2 4 0,4 13-18,-8-1-7,12 16-5,-10 3-7,4 14 0,-8 6 0,-3 7 0,-6 6 0,-7 5 0,-12-1 0,-3-1 0,-9-2 0,-3-12 0,-1-1 0,-9-13 0,7-4-10,-11-21-9,16-1-12,-5-11-6,10-10 2,16 4 0,-25-28 1</inkml:trace>
          <inkml:trace contextRef="#ctx0" brushRef="#br0" timeOffset="3949.2258">6960 54 92,'9'-19'34,"-9"19"-1,2-24 2,-2 24-9,-28 9-15,9 16-3,-10 6-3,-1 19 0,-7 8-1,0 14-2,-1 6-2,9 8 0,3-2 0,9-8 0,13 0 0,4-17-4,22-1-26,3-15-3,16-12-5,7-10 1,15-8 0,4-6 1</inkml:trace>
          <inkml:trace contextRef="#ctx0" brushRef="#br0" timeOffset="4447.2543">7382 186 94,'9'-23'36,"-9"23"0,22 12 2,-5 1-10,13 22-14,-3-2-5,11 16-9,1 1 0,5 9 0,3-1 0,1-2 0,-2-2 0,-1-8 0,-4-1 0,-6-12 0,-1-5 0,-14-11 0,2 1-8,-22-18-24,0 0-5,0 0-1,0 0 1,-22-7-1</inkml:trace>
          <inkml:trace contextRef="#ctx0" brushRef="#br0" timeOffset="4753.2718">7876 110 89,'11'-21'33,"-11"21"1,11-17 1,-11 17-10,-13 25-11,-9 1-5,1 13-4,-8 7-2,-3 10 0,-3 7-1,-2 4-1,-4 0 1,2 0-2,0-6 0,1-3 0,7-6 0,1-13-3,8-4-3,0-16-3,16-3-16,6-16-9,0 0-2,0 0 0,6-33 1</inkml:trace>
        </inkml:traceGroup>
        <inkml:traceGroup>
          <inkml:annotationXML>
            <emma:emma xmlns:emma="http://www.w3.org/2003/04/emma" version="1.0">
              <emma:interpretation id="{407A7B3A-67E3-4495-9442-9A582BE6A3DA}" emma:medium="tactile" emma:mode="ink">
                <msink:context xmlns:msink="http://schemas.microsoft.com/ink/2010/main" type="inkWord" rotatedBoundingBox="14645,13629 16737,13603 16751,14734 14659,14760"/>
              </emma:interpretation>
            </emma:emma>
          </inkml:annotationXML>
          <inkml:trace contextRef="#ctx0" brushRef="#br0" timeOffset="5395.3085">8484 301 108,'-19'6'32,"19"-6"0,0 0 0,30 11-22,1-8-4,14-1-3,11 2-2,9-2-2,0-4-6,9 6-14,-1-1-10,-14-4-1,2 2 0,-12-4-2</inkml:trace>
          <inkml:trace contextRef="#ctx0" brushRef="#br0" timeOffset="5196.2972">8653 178 112,'0'0'36,"0"0"1,-4 25 0,-5-1-19,9 15-6,-10 3-9,10 9-3,-3-1 0,3 2 0,1-6 0,5-9 0,1-3 0,-5-16 0,9 5-14,-11-23-13,0 0-8,0 0-3,-26-4 1,26 4 1</inkml:trace>
          <inkml:trace contextRef="#ctx0" brushRef="#br0" timeOffset="5930.3392">9455 50 87,'0'0'32,"0"0"2,-7 41 1,0-15-14,3 17-5,-7-4-4,7 9-3,-3-7-3,7-2-3,0-7-3,7-8 0,2-6 0,-9-18 0,36 13 0,-10-20 0,3-8 0,5 0 0,1-2 0,4 3 0,4-1 0,0 5 0,1 10 0,-3 8 0,-6 7 0,-3 11 0,-4 4 0,-8 5 0,-10 4 0,-7 0 0,-8 0 0,-10-2 0,-9 0 0,-6-1 0,-7-7 0,-4-3 0,-6-5 0,-3-6 0,-2-6 0,0-5 0,8-6 0,-5-9 0,12 1-10,-9-14-14,18 4-9,2-6-5,5 0 2,8-2 0,6-2 2</inkml:trace>
          <inkml:trace contextRef="#ctx0" brushRef="#br0" timeOffset="6212.3553">9461 91 119,'0'0'35,"0"0"1,32 4-1,-1 1-21,1-7-6,16 4-3,10-4-4,5-3-2,9 5-8,-10-6-17,-3 4-7,-11 2-4,-14 2 1,-14 2-1</inkml:trace>
          <inkml:trace contextRef="#ctx0" brushRef="#br0" timeOffset="6572.3759">10212 7 109,'0'0'35,"33"6"2,-12 3-2,5 2-15,9 21-9,-2 3-3,6 19-8,-7 2 0,2 11 0,-7 5 0,1 3 0,-7-3 0,-6-1 0,-10-4 0,-10-6 0,-12 4 0,-13-6 0,-9-1 0,-15-6 0,0 2 0,-7-13-12,7 0-19,4-8-5,5-12-1,12-5 1,9-12-1</inkml:trace>
        </inkml:traceGroup>
      </inkml:traceGroup>
    </inkml:traceGroup>
    <inkml:traceGroup>
      <inkml:annotationXML>
        <emma:emma xmlns:emma="http://www.w3.org/2003/04/emma" version="1.0">
          <emma:interpretation id="{2FF299DD-5096-46C2-84EF-A9EB7223EB41}" emma:medium="tactile" emma:mode="ink">
            <msink:context xmlns:msink="http://schemas.microsoft.com/ink/2010/main" type="paragraph" rotatedBoundingBox="8180,15494 19118,15424 19125,16500 8187,165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1C15D7-AE52-463F-9420-38220E834DE6}" emma:medium="tactile" emma:mode="ink">
              <msink:context xmlns:msink="http://schemas.microsoft.com/ink/2010/main" type="line" rotatedBoundingBox="8180,15494 19118,15424 19125,16500 8187,16571"/>
            </emma:interpretation>
          </emma:emma>
        </inkml:annotationXML>
        <inkml:traceGroup>
          <inkml:annotationXML>
            <emma:emma xmlns:emma="http://www.w3.org/2003/04/emma" version="1.0">
              <emma:interpretation id="{6D18DE17-E6F7-43D4-9831-60FB83D16AD5}" emma:medium="tactile" emma:mode="ink">
                <msink:context xmlns:msink="http://schemas.microsoft.com/ink/2010/main" type="inkWord" rotatedBoundingBox="8180,15494 12449,15467 12455,16465 8186,16493"/>
              </emma:interpretation>
              <emma:one-of disjunction-type="recognition" id="oneOf1">
                <emma:interpretation id="interp5" emma:lang="en-US" emma:confidence="0">
                  <emma:literal>X+6=0</emma:literal>
                </emma:interpretation>
                <emma:interpretation id="interp6" emma:lang="en-US" emma:confidence="0">
                  <emma:literal>x +6=0</emma:literal>
                </emma:interpretation>
                <emma:interpretation id="interp7" emma:lang="en-US" emma:confidence="0">
                  <emma:literal>X +6=0</emma:literal>
                </emma:interpretation>
                <emma:interpretation id="interp8" emma:lang="en-US" emma:confidence="0">
                  <emma:literal>41+6=0</emma:literal>
                </emma:interpretation>
                <emma:interpretation id="interp9" emma:lang="en-US" emma:confidence="0">
                  <emma:literal>+ +6=0</emma:literal>
                </emma:interpretation>
              </emma:one-of>
            </emma:emma>
          </inkml:annotationXML>
          <inkml:trace contextRef="#ctx0" brushRef="#br0" timeOffset="7512.4296">1998 2152 104,'0'0'35,"0"0"2,0 0 0,0 0-10,18 35-12,-5-5-15,13 16 0,2 5 0,10 12 0,1 2 0,7 5 0,2-3 0,2-3 0,1-9 0,-5-8 0,-1-6 0,-6-13 0,-8-8 0,-10-13 0,-1 5 0,-20-12-30,0 0-6,-18-23-3,-3 10 2,-3-5 0</inkml:trace>
          <inkml:trace contextRef="#ctx0" brushRef="#br0" timeOffset="7861.4496">2440 2195 132,'0'0'38,"0"0"-2,6-17 0,-6 17-23,0 0-13,0 0 0,-11 30 0,-1-4 0,-6 9 0,-6 10 0,-6 9 0,-7 7 0,-6 8 0,-2-1 0,3 1 0,-1-4 0,6-7 0,3-10 0,10-7 0,2-17 0,14-3 0,8-21-27,0 0-5,0 0-5,15-23 0,4 1 1,3-4 0</inkml:trace>
          <inkml:trace contextRef="#ctx0" brushRef="#br0" timeOffset="8350.4776">2842 2347 99,'0'0'30,"24"-4"0,-2 4 1,4-2-18,11 2-9,8 2-13,3 0-16,2-9-5,6 3-1,-6-5 0,4 1 0</inkml:trace>
          <inkml:trace contextRef="#ctx0" brushRef="#br0" timeOffset="8186.4682">3050 2172 134,'0'0'38,"16"8"-2,-16-8 0,8 24-25,-12-5-11,6 12 0,-6 6 0,2 8 0,-1 1 0,-1 5 0,-2-3 0,-1-7 0,3-2 0,-3-19-2,9 1-28,-2-21-5,0 0-3,-26-8 1,13-9 0</inkml:trace>
          <inkml:trace contextRef="#ctx0" brushRef="#br0" timeOffset="8990.5142">4129 2102 113,'0'0'33,"-16"-21"2,-7 14-1,-3-6-18,-2 11-8,-3 0-4,-3 11-1,-5 6-1,2 9 0,-4 14 0,6 14 1,0 7-3,5 6 0,6 4 0,9 3 0,9-3 0,12-4 0,11-9 0,11-13 0,11-14 0,7-12 0,8-11 0,2-17 0,1-10 0,-3-7 0,-5-5 0,-5-2 0,-9-3 0,-10-1 0,-11 0 0,-6 4 0,-12 5 0,-9 6 0,-9 7 0,-13 6 0,-6 13 0,-8 7 0,-1 16 0,-4 10-2,2 9 1,0 1-2,11 5-6,2-11-14,17-2-8,5-5-4,14-13 1,3-19-2,22 3 2</inkml:trace>
          <inkml:trace contextRef="#ctx0" brushRef="#br0" timeOffset="9448.5404">4804 2273 91,'-22'9'32,"22"-9"1,0 0 1,0 0-9,41 7-12,-14-10-5,16 5-2,0-6-2,7 4-1,-2-2-2,1 0 0,-3 2-3,-7-4-3,4 8-5,-17-9-9,4 5-12,-10 0-4,-20 0 1,22 1-1,-22-1 3</inkml:trace>
          <inkml:trace contextRef="#ctx0" brushRef="#br0" timeOffset="9700.5548">4871 2405 67,'0'0'32,"0"0"0,0 0 1,0 0 0,18 7-15,14-3-4,-2-10-3,11 8-4,1-4-2,7 0-4,5 6-6,-8-9-12,8 8-14,-8-3-5,-3 0 1,0-2-1,-4-5 0</inkml:trace>
          <inkml:trace contextRef="#ctx0" brushRef="#br0" timeOffset="32707.8707">5988 1964 91,'0'0'33,"0"0"2,0 0 2,0 0-11,0 0-7,0 0-5,0 0-14,-8-20 0,8 20 0,-22-6 0,5 8 0,-7 2 0,-4 11 0,-5 3 0,-3 6 0,-1 6 0,0 5 0,0 3 0,4 4 0,3 5 0,8 1 0,5 0 0,9 3 0,12-1 0,9 0 0,9-5 0,10-3 0,9-8 0,5-6 0,4-12 0,3-4 0,-3-12 0,5-10 0,-3-8 0,-3-10 0,-3-8 0,-5-10 0,-4-8 0,-5-5 0,-6-8 0,-13-4 0,-7-1 0,-10 1 0,-11 8 0,-9 9 0,-15 11 0,-8 10 0,-7 16 0,-3 10 0,-1 14 0,1 6 0,5 17 0,-1-2 0,24 18-8,-1 2-30,11 12-3,8 7-1,8 2 1,8-1-1</inkml:trace>
        </inkml:traceGroup>
        <inkml:traceGroup>
          <inkml:annotationXML>
            <emma:emma xmlns:emma="http://www.w3.org/2003/04/emma" version="1.0">
              <emma:interpretation id="{0C09F784-F91E-4EF3-9D59-B2988D42F9D4}" emma:medium="tactile" emma:mode="ink">
                <msink:context xmlns:msink="http://schemas.microsoft.com/ink/2010/main" type="inkWord" rotatedBoundingBox="14894,15616 19119,15589 19125,16500 14900,16528"/>
              </emma:interpretation>
              <emma:one-of disjunction-type="recognition" id="oneOf2">
                <emma:interpretation id="interp10" emma:lang="en-US" emma:confidence="1">
                  <emma:literal>5=0</emma:literal>
                </emma:interpretation>
                <emma:interpretation id="interp11" emma:lang="en-US" emma:confidence="0">
                  <emma:literal>5=00</emma:literal>
                </emma:interpretation>
                <emma:interpretation id="interp12" emma:lang="en-US" emma:confidence="0">
                  <emma:literal>50=0</emma:literal>
                </emma:interpretation>
                <emma:interpretation id="interp13" emma:lang="en-US" emma:confidence="0">
                  <emma:literal>5=50</emma:literal>
                </emma:interpretation>
                <emma:interpretation id="interp14" emma:lang="en-US" emma:confidence="0">
                  <emma:literal>5=5</emma:literal>
                </emma:interpretation>
              </emma:one-of>
            </emma:emma>
          </inkml:annotationXML>
          <inkml:trace contextRef="#ctx0" brushRef="#br0" timeOffset="12359.7069">10563 2089 83,'0'0'35,"0"0"0,-19 26 2,12-6-3,3 17-19,-11-1-3,12 8-8,-8-1-4,9 0 0,4-6 0,5-5 0,4-10 0,8-9 0,3-9 0,8-10 0,3-5 0,3-4 0,3-2 0,7 1 0,2 1 0,4 7 0,2 6 0,-4 8 0,-1 11 0,-5 3 0,-7 8 0,-7 5 0,-11 5 0,-10 2 0,-13 3 0,-9-2 0,-11 0 0,-13 0 0,-8-4 0,-7-4 0,-1-7 0,-9-7 0,3-10 0,-4-10 0,11-9 0,-2-16-3,18 8-15,-3-16-13,10 1-6,8-1 1,4 3 0,10 5 1</inkml:trace>
          <inkml:trace contextRef="#ctx0" brushRef="#br0" timeOffset="12645.7232">10596 2044 109,'0'0'37,"32"-11"0,-10 11 0,4 13-12,4-11-15,15 5-10,5-1 0,6 1 0,1-3 0,3-6 0,3 2 0,-11-15-15,6 10-18,-14-3-4,-14 1-1,-12 3 1,-18 4 0</inkml:trace>
          <inkml:trace contextRef="#ctx0" brushRef="#br0" timeOffset="13101.7493">11477 2275 115,'0'0'34,"0"0"3,26-6-5,0-7-16,23 9-6,-5-7-3,14 6-3,-1-1-4,5 2 0,-6 1 0,-6 1 0,-6 5 0,-16-6-13,6 10-13,-34-7-8,20 4-3,-20-4 1,0 0-1</inkml:trace>
          <inkml:trace contextRef="#ctx0" brushRef="#br0" timeOffset="13353.7637">11487 2429 79,'-13'18'35,"13"-18"0,22 13 1,4-5-4,2-10-17,20 6-4,-1-8-4,6 2-2,5-2-5,-2-1-4,1 7-5,-16-12-15,2 7-8,-9-5-5,-8 1 2,-2 1-2</inkml:trace>
          <inkml:trace contextRef="#ctx0" brushRef="#br0" timeOffset="13813.7901">12548 2133 83,'0'0'34,"2"-18"-1,-2 18 2,-21 13-9,-3 0-13,5 18-2,-10 5-1,1 16-3,-6-2-4,14 11-3,3-1 0,12 3 0,6-7 0,14-6 0,9-7 0,10-10 0,12-9 0,3-11 0,3-11 0,2-9 0,1-14 0,-1-10 0,-2-8 0,-5-10 0,-8-8 0,-8-7 0,-10-2 0,-10-5 0,-15 0 0,-9 4 0,-13 6 0,-11 9 0,-9 15 0,-12 13 0,-1 16 0,-10 10 0,11 26-5,-14 0-23,14 11-7,2 0-3,10 2 2,9-6-2</inkml:trace>
          <inkml:trace contextRef="#ctx0" brushRef="#br0" timeOffset="11233.6425">9164 2200 99,'9'-24'34,"-9"24"1,15-18 2,-15 18-13,-4 26-11,-13 7-4,-1 19-5,-16 7-4,-1 16 0,-10 3 0,-1 4 0,-6-2 0,4-6 0,3-9 0,2-11 0,14-8 0,-5-22-24,17-3-9,17-21-5,0 0 2,-5-17 0,20-11-1</inkml:trace>
          <inkml:trace contextRef="#ctx0" brushRef="#br0" timeOffset="10941.6258">8729 2208 117,'2'-24'36,"-2"24"2,20 5-2,-20-5-17,43 48-10,-13-7-9,9 19 0,0 1 0,9 10 0,-3-1 0,3-1 0,2-6 0,0-11 0,-1-7 0,-5-14 0,1-4 0,-8-14 0,0 3 0,-20-18-27,-17 2-10,0 0-3,4-26 2,-19 8 0</inkml:trace>
          <inkml:trace contextRef="#ctx0" brushRef="#br0" timeOffset="11844.6774">9571 2407 118,'20'13'34,"8"-4"2,11-4-2,13 3-20,-2-10-9,6-2-9,9 8-8,-9-6-17,-4 2-6,0 0 1,-9 0 0,-1 0-1</inkml:trace>
          <inkml:trace contextRef="#ctx0" brushRef="#br0" timeOffset="11663.6671">9888 2236 103,'0'0'35,"12"-19"3,-12 19-1,7 26-11,-13 0-13,12 19-10,-8 3-3,2 10 0,0 1 0,0 0 0,-2-5 0,4-11 0,2-9 0,-4-34-2,0 29-29,0-29-6,0 0-1,-24-24 0,3 2 0</inkml:trace>
        </inkml:traceGroup>
      </inkml:traceGroup>
    </inkml:traceGroup>
    <inkml:traceGroup>
      <inkml:annotationXML>
        <emma:emma xmlns:emma="http://www.w3.org/2003/04/emma" version="1.0">
          <emma:interpretation id="{CB2F0465-3D18-48AA-B673-FB40FCD58985}" emma:medium="tactile" emma:mode="ink">
            <msink:context xmlns:msink="http://schemas.microsoft.com/ink/2010/main" type="paragraph" rotatedBoundingBox="9046,16613 19207,16705 19193,18230 9032,181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AA9C7A-FF49-4EC6-A1C9-7F722BD01174}" emma:medium="tactile" emma:mode="ink">
              <msink:context xmlns:msink="http://schemas.microsoft.com/ink/2010/main" type="line" rotatedBoundingBox="9045,16613 19207,16705 19193,18230 9032,18138"/>
            </emma:interpretation>
          </emma:emma>
        </inkml:annotationXML>
        <inkml:traceGroup>
          <inkml:annotationXML>
            <emma:emma xmlns:emma="http://www.w3.org/2003/04/emma" version="1.0">
              <emma:interpretation id="{48264A88-2B72-4A0F-8CBA-2F4A38291F2B}" emma:medium="tactile" emma:mode="ink">
                <msink:context xmlns:msink="http://schemas.microsoft.com/ink/2010/main" type="inkWord" rotatedBoundingBox="9046,16613 12483,16644 12469,18169 9032,18138">
                  <msink:destinationLink direction="with" ref="{8AABA5F5-6F67-46ED-85E8-DDACDD851CA9}"/>
                </msink:context>
              </emma:interpretation>
              <emma:one-of disjunction-type="recognition" id="oneOf3">
                <emma:interpretation id="interp15" emma:lang="en-US" emma:confidence="0">
                  <emma:literal>11=1-6</emma:literal>
                </emma:interpretation>
                <emma:interpretation id="interp16" emma:lang="en-US" emma:confidence="0">
                  <emma:literal>1=-6</emma:literal>
                </emma:interpretation>
                <emma:interpretation id="interp17" emma:lang="en-US" emma:confidence="0">
                  <emma:literal>14=1-6</emma:literal>
                </emma:interpretation>
                <emma:interpretation id="interp18" emma:lang="en-US" emma:confidence="0">
                  <emma:literal>10=1-6</emma:literal>
                </emma:interpretation>
                <emma:interpretation id="interp19" emma:lang="en-US" emma:confidence="0">
                  <emma:literal>1=6</emma:literal>
                </emma:interpretation>
              </emma:one-of>
            </emma:emma>
          </inkml:annotationXML>
          <inkml:trace contextRef="#ctx0" brushRef="#br0" timeOffset="14880.8511">3492 3365 89,'11'-24'32,"0"6"2,-11 18 2,0 0-10,0 0-10,2 22-4,-22 8-4,-3 12-6,-10 11-2,-4 10 0,-10 5 0,1 3 0,-2 3 0,-3 1 0,5-7 0,3-4 0,4-7 0,9-10 0,8-8 0,0-13 0,14-2-5,8-24-25,0 0-6,0 0-1,12-32 1,4 6-1</inkml:trace>
          <inkml:trace contextRef="#ctx0" brushRef="#br0" timeOffset="14569.8333">3096 3362 94,'-17'-17'35,"17"17"1,0 0 1,-3-19-7,3 19-13,20 32-11,-1 5-6,-3 8 0,10 14 0,-1 8 0,6 7 0,3 1 0,5-1 0,3-7 0,3-6 0,0-9 0,-1-11 0,-3-9 0,-7-10 0,-5-3 0,-29-19 0,28 16-4,-28-16-29,-17-16-5,1 1-1,-1-2 2,-2-7 0</inkml:trace>
          <inkml:trace contextRef="#ctx0" brushRef="#br0" timeOffset="15326.8766">3947 3592 99,'-24'0'35,"24"0"1,-18 6-1,18-6-8,0 0-15,0 0-4,0 0-5,33 5-3,-7 1 0,6-4 0,3 0 0,4-2 0,2-2 0,0 0 0,0-4 0,-4 4 0,-8-5 0,5 9 0,-17-11-20,3 12-12,-20-3-6,19 6 2,-19-6 0,0 0 0</inkml:trace>
          <inkml:trace contextRef="#ctx0" brushRef="#br0" timeOffset="15615.8931">3916 3815 96,'0'0'34,"0"0"1,0 0 1,0 0-10,0 0-11,33 8-2,-11-14-13,12 6 0,3-2 0,4 0 0,2-1 0,-1 1 0,1-2 0,-4 0 0,0 2 0,-5-3 0,-1 9 0,-14-10-25,5 6-11,-24 0-2,26 0 0,-26 0 0</inkml:trace>
          <inkml:trace contextRef="#ctx0" brushRef="#br0" timeOffset="16103.921">4981 3704 78,'-23'-4'34,"23"4"1,0 0 2,0 0-4,0 0-14,17-4-6,7 12-7,-3-6-6,10 5 0,3-5 0,8 0 0,1-4 0,2-2 0,-3 0 0,-6-3 0,-7 3 0,-4-1 0,-9 5 0,-16 0 0,0 0-22,0 0-13,0 0-4,-13 16 1,13-16 0,0 0 1</inkml:trace>
          <inkml:trace contextRef="#ctx0" brushRef="#br0" timeOffset="16829.9626">6166 3544 103,'17'-4'36,"-17"4"1,0 0-1,4-30-12,-4 30-11,-2-22-7,2 22-6,-15-22 0,15 22 0,-37-13 0,9 13 0,-6 3 0,-1 9 0,-6 1 0,-2 9 0,1 10 0,3 8 0,2 7 0,3 11 0,4 3 0,8 4 0,5 7 0,10-3 0,9-4 0,7-5 0,11-8 0,10-11 0,7-8 0,6-13 0,9-10 0,2-10 0,2-8 0,-4-8 0,-2-9 0,-4-2 0,-7-9 0,-5-1 0,-12-4 0,-7 4 0,-9 0 0,-6 3 0,-8 7 0,-7 2 0,-9 14 0,-4 6 0,-7 8 0,-4 8 0,-4 12 0,-1 7 0,-1 5 0,4 8 0,4-1 0,4-1 0,10 0 0,7-9 0,14 1 0,2-33-23,3 26-14,-3-26-3,23-2 1,-7-7 0</inkml:trace>
          <inkml:trace contextRef="#ctx0" brushRef="#br1" timeOffset="22242.2721">2884 3087 72,'0'0'33,"-7"-32"0,7 32 2,-8-26-3,1 9-10,7 17-8,0 0-2,0 0-10,11 41-2,-5 6 0,-6 18 0,2 17 0,-2 14 0,1 19 0,1 10 0,0 3 0,2 0 0,3-1 0,-1-12 0,1-7 0,1-14 0,-3-12 0,-1-19 0,-2-12 0,2-12 0,-4-19 0,0-20 0,0 0-9,-4-28-27,2-13-3,4-11-2,5-7 2,4-16 0</inkml:trace>
        </inkml:traceGroup>
        <inkml:traceGroup>
          <inkml:annotationXML>
            <emma:emma xmlns:emma="http://www.w3.org/2003/04/emma" version="1.0">
              <emma:interpretation id="{D61F3E13-2495-4A18-A4BD-067BB4138FAB}" emma:medium="tactile" emma:mode="ink">
                <msink:context xmlns:msink="http://schemas.microsoft.com/ink/2010/main" type="inkWord" rotatedBoundingBox="15743,17046 19204,17078 19196,17959 15735,17927">
                  <msink:destinationLink direction="with" ref="{DCC2DC49-D514-4CDE-8A46-3F89BC944F8A}"/>
                </msink:context>
              </emma:interpretation>
              <emma:one-of disjunction-type="recognition" id="oneOf4">
                <emma:interpretation id="interp20" emma:lang="en-US" emma:confidence="0">
                  <emma:literal>1=1-5</emma:literal>
                </emma:interpretation>
                <emma:interpretation id="interp21" emma:lang="en-US" emma:confidence="0">
                  <emma:literal>FL-5</emma:literal>
                </emma:interpretation>
                <emma:interpretation id="interp22" emma:lang="en-US" emma:confidence="0">
                  <emma:literal>1=2-5</emma:literal>
                </emma:interpretation>
                <emma:interpretation id="interp23" emma:lang="en-US" emma:confidence="0">
                  <emma:literal>1=4-5</emma:literal>
                </emma:interpretation>
                <emma:interpretation id="interp24" emma:lang="en-US" emma:confidence="0">
                  <emma:literal>1=6-5</emma:literal>
                </emma:interpretation>
              </emma:one-of>
            </emma:emma>
          </inkml:annotationXML>
          <inkml:trace contextRef="#ctx0" brushRef="#br0" timeOffset="17636.0087">9558 3626 127,'16'5'38,"-6"14"1,1-1-3,13 20-21,-7-3-15,16 17 0,2 0 0,10 7 0,0 1 0,3-1 0,0 1 0,1-3 0,-5-6 0,-7-11 0,-5-4 0,-8-10 0,-5-4 0,-19-22 0,20 17 0,-20-17 0,0 0-13,-7-37-21,3 11-6,-7-8 2,2-1 1,-6-10 0</inkml:trace>
          <inkml:trace contextRef="#ctx0" brushRef="#br0" timeOffset="17966.0276">10015 3607 89,'5'-19'33,"-5"19"2,6-18 2,-6 18-14,0 0-6,-19 24-3,10 9-7,-11 1-7,-1 9 0,-9 7 0,-1 7 0,-3 5 0,-3 3 0,-2-2 0,-2-2 0,2-3 0,4-6 0,3-6 0,3-12 0,6-8 0,5-9 0,18-17 0,0 0 0,0 0-16,0 0-17,28-19-5,-6-1 0,4-5 1,9-1 0</inkml:trace>
          <inkml:trace contextRef="#ctx0" brushRef="#br0" timeOffset="18312.0473">10399 3750 132,'0'0'39,"0"0"0,0 0-3,0 0-27,27-5-9,0-1 0,3 0 0,9-1 0,8 0 0,-1-1 0,4 4 0,-5-1 0,-2 5 0,-6 2 0,-6 1 0,-8-4 0,-3 12 0,-20-11-32,21 5-5,-21-5-2,0 0 1,0 0 0</inkml:trace>
          <inkml:trace contextRef="#ctx0" brushRef="#br0" timeOffset="18599.0638">10496 3893 81,'-20'11'36,"3"1"0,17-12 2,-22 18-5,22-18-13,5 17-9,12-10-11,5-10 0,12 1 0,10-4 0,5-1 0,6-3 0,5 3 0,-3 0 0,-1 1 0,-6 4 0,-9-3 0,-2 10 0,-16-7-31,-1 2-5,-22 0-4,28-9 2,-28 9-1</inkml:trace>
          <inkml:trace contextRef="#ctx0" brushRef="#br0" timeOffset="19008.0872">11567 3748 115,'-26'13'35,"26"-13"2,0 0-3,0 0-20,29 4-5,3-8-4,9 2-1,3 1-2,5-3-2,1 6-5,-9-12-7,1 12-18,-4-5-5,-12-5-2,0-3 1,-4-4 0</inkml:trace>
          <inkml:trace contextRef="#ctx0" brushRef="#br0" timeOffset="19554.1184">12347 3492 91,'0'0'35,"0"0"2,0 0 1,9 26-4,-9 11-20,-11-2-8,11 14-6,-7-3 0,7 4 0,0-3 0,2-6 0,1-4 0,3-11 0,5-8 0,-11-18 0,28 17 0,-9-19 0,3-5 0,6-1 0,3-5 0,5 2 0,3 2 0,3 3 0,3 6 0,-4 6 0,-2 7 0,-4 7 0,-5 6 0,-6 4 0,-7 4 0,-8 1 0,-11 2 0,-7 0 0,-12 0 0,-12-1 0,-8-3 0,-7-3 0,-8-4 0,-2-8 0,-1-6 0,1-12 0,8-10 0,6-10 0,10-1 0,-1-14-7,18 11-25,-5-8-4,13 6-3,-1 4 1,5 3 1</inkml:trace>
          <inkml:trace contextRef="#ctx0" brushRef="#br0" timeOffset="19937.1403">12421 3492 107,'0'0'38,"0"0"2,0 0-1,21-15-8,-4 22-31,-1-8 0,14 4 0,2-3 0,12 4 0,6-4 0,2 2 0,4-2 0,-2 0 0,-2 0 0,-5 0 0,-8 0 0,-8 2 0,-10-2 0,-5 2 0,-16-2 0,0 0 0,21 7-9,-21-7-27,0 0-4,0 0-1,0 0 1,-2-26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39:51.2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ABA5F5-6F67-46ED-85E8-DDACDD851CA9}" emma:medium="tactile" emma:mode="ink">
          <msink:context xmlns:msink="http://schemas.microsoft.com/ink/2010/main" type="inkDrawing" rotatedBoundingBox="9100,16393 13160,16438 13139,18316 9079,18271" hotPoints="13086,16427 13187,18040 9302,18282 9202,16668" semanticType="enclosure" shapeName="Rectangle">
            <msink:sourceLink direction="with" ref="{48264A88-2B72-4A0F-8CBA-2F4A38291F2B}"/>
          </msink:context>
        </emma:interpretation>
      </emma:emma>
    </inkml:annotationXML>
    <inkml:trace contextRef="#ctx0" brushRef="#br0">41 161 88,'-19'5'30,"19"-5"1,-24-2 1,24 2-11,0 0-6,28 4-2,-11-4-3,12 13-1,3-7-3,14 7-6,12-6 0,16 2 0,14-7 0,18 6 0,22-8 0,19-4 0,16-2 0,17-1 0,10-2 0,11-4 0,-1 1 0,10-6 0,-1-1 0,-3-3 0,-9 0 0,-6-2 0,-14 3 0,-14 1 0,-12 5 0,-17 6 0,-17 1 0,-11 8 0,-13 2 0,-12 4 0,-8 1 0,-12-1 0,-7 1 0,-8-3 0,-8 1 0,-12-3 0,-8 2 0,-18-4 0,21 2 0,-21-2 0,0 0 0,0 0 0,0 0 0,0 0 0,0 0 0,0 0 0,0 0 0,3 22 0,-3-22 0,-3 33 0,3-5 0,0 8 0,0 6 0,0 14 0,-2 9 0,2 11 0,-2 10 0,0 3 0,-3 8 0,-1 1 0,-1 4 0,-1-3 0,1-4 0,1-2 0,2-6 0,-1-9 0,5-4 0,0-3 0,2-12 0,-2-1 0,2-8 0,-2-5 0,-2-4 0,2-6 0,-2-11 0,-2-3 0,4-21 0,2 16 0,-2-16 0,0 0 0,6-26 0,-16 2 0,10 24-31,-9-26-9,9 26-3,-35-30 1,10 19-1</inkml:trace>
    <inkml:trace contextRef="#ctx0" brushRef="#br0" timeOffset="638.0365">385 1768 79,'-41'9'34,"9"-1"-1,10-1 1,16 10-14,6-17-4,11 19-3,14-18-2,19 9-4,17-10-1,25 2-4,14-10-2,27 1 0,18-4 0,24-6 0,17 0 0,14 0 0,8 1 0,10-3 0,3 0 0,-2 3 0,-3-3 0,-14 4 0,-16 2 0,-13 0 0,-17 6 0,-20 1 0,-25 4 0,-16 4 0,-22 0 0,-16 0 0,-18 0 0,-13 0 0,-26-2 0,24 0 0,-24 0 0,0 0 0,0 0 0,0 0-6,0 0-30,12-23-4,-12 23-3,26-31 1,-6 5-1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39:53.7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C2DC49-D514-4CDE-8A46-3F89BC944F8A}" emma:medium="tactile" emma:mode="ink">
          <msink:context xmlns:msink="http://schemas.microsoft.com/ink/2010/main" type="inkDrawing" rotatedBoundingBox="15271,16632 19925,16074 20185,18248 15531,18805" hotPoints="19953,16447 20060,18267 15469,18538 15362,16718" semanticType="enclosure" shapeName="Rectangle">
            <msink:sourceLink direction="with" ref="{D61F3E13-2495-4A18-A4BD-067BB4138FAB}"/>
          </msink:context>
        </emma:interpretation>
      </emma:emma>
    </inkml:annotationXML>
    <inkml:trace contextRef="#ctx0" brushRef="#br0">-1 362 82,'0'0'35,"4"-21"0,-4 21 0,0 0-15,9 30-4,0 15-2,-9 5-4,6 22-2,-6 12-8,7 20 0,-5 8 0,7 5 0,-1 0 0,3 2 0,-4-6 0,5-5 0,-3-8 0,-2-11 0,4-7 0,-3-9 0,-3-10 0,3-13 0,-3-9 0,1-8 0,0-10 0,-1-5 0,-5-18 0,8 26 0,-8-26 0,7 17 0,-7-17 0,0 0 0,13 20 0,-13-20 0,0 0 0,28 19 0,-28-19 0,28 13 0,-10-7 0,8-1 0,4 1 0,11-4 0,6-2 0,12-2 0,13-4 0,12-3 0,16-2 0,6 0 0,13-2 0,8 0 0,8-2 0,5 0 0,1 4 0,4-2 0,-2 0 0,4 2 0,7 1 0,-2 1 0,6 0 0,0-1 0,8 1 0,-1 0 0,2 1 0,1-1 0,-3 2 0,-1-3 0,-10 1 0,0 3 0,-11-1 0,-7 0 0,-10 1 0,-9 0 0,-18 3 0,-14 1 0,-18-2 0,-17 2 0,-13 0 0,-16-1 0,-21 3 0,0 0 0,0-26 0,0 26 0,-21-34 0,12 8 0,-6-7 0,6-10 0,2-9 0,-1-9 0,3-12 0,-3-10 0,4-14 0,1-11 0,1-7 0,4-6 0,0-3 0,-1 1 0,-1 4 0,4 8 0,0 10 0,-2 16 0,-2 14 0,-4 15 0,-2 12 0,-1 7 0,1 12 0,1 7 0,5 18 0,-11-22 0,11 22 0,0 0 0,0 0 0,0 0 0,-24-8 0,24 8 0,-26 4 0,3 0 0,-3-3 0,-7 3 0,-8-2 0,-9 0 0,-4 0 0,-11 1 0,-10 1 0,-14 2 0,-13 3 0,-13 0 0,-12 4 0,-12 0 0,-11 2 0,-14 0 0,-11-2 0,-7-2 0,-9-2 0,-10-1 0,-18-1 0,-4 3 0,-6-5 0,1 5 0,3-7 0,9 5 0,17-6 0,19 1 0,26-6 0,26-7 0,27 5 0,23-8 0,26 5 0,17-5 0,35 13-5,0 0-32,0 0-3,0 0-3,18 8 0,-1-8 2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2T14:40:57.7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BB963F-A5C1-4829-9752-01FF07C16DB8}" emma:medium="tactile" emma:mode="ink">
          <msink:context xmlns:msink="http://schemas.microsoft.com/ink/2010/main" type="writingRegion" rotatedBoundingBox="20056,11022 24322,11080 24307,12198 20041,12140">
            <msink:destinationLink direction="with" ref="{B620A5ED-C61B-48DB-B8EE-81A216D26B05}"/>
          </msink:context>
        </emma:interpretation>
      </emma:emma>
    </inkml:annotationXML>
    <inkml:traceGroup>
      <inkml:annotationXML>
        <emma:emma xmlns:emma="http://www.w3.org/2003/04/emma" version="1.0">
          <emma:interpretation id="{3E68FE3E-D04E-4EE8-BD72-53A4B6E2C3AA}" emma:medium="tactile" emma:mode="ink">
            <msink:context xmlns:msink="http://schemas.microsoft.com/ink/2010/main" type="paragraph" rotatedBoundingBox="20056,11022 24322,11080 24307,12198 20041,12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6C88FF-E680-4174-8CD5-FDF6454BCECD}" emma:medium="tactile" emma:mode="ink">
              <msink:context xmlns:msink="http://schemas.microsoft.com/ink/2010/main" type="line" rotatedBoundingBox="20056,11022 24322,11080 24307,12198 20041,12140"/>
            </emma:interpretation>
          </emma:emma>
        </inkml:annotationXML>
        <inkml:traceGroup>
          <inkml:annotationXML>
            <emma:emma xmlns:emma="http://www.w3.org/2003/04/emma" version="1.0">
              <emma:interpretation id="{EF209204-703C-4C82-90F4-CD15E979E0EB}" emma:medium="tactile" emma:mode="ink">
                <msink:context xmlns:msink="http://schemas.microsoft.com/ink/2010/main" type="inkWord" rotatedBoundingBox="20056,11022 24322,11080 24307,12198 20041,12140"/>
              </emma:interpretation>
              <emma:one-of disjunction-type="recognition" id="oneOf0">
                <emma:interpretation id="interp0" emma:lang="en-US" emma:confidence="1">
                  <emma:literal>(-6&gt;-10)</emma:literal>
                </emma:interpretation>
                <emma:interpretation id="interp1" emma:lang="en-US" emma:confidence="1">
                  <emma:literal>(-6, -10)</emma:literal>
                </emma:interpretation>
                <emma:interpretation id="interp2" emma:lang="en-US" emma:confidence="0">
                  <emma:literal>1-6, -10)</emma:literal>
                </emma:interpretation>
                <emma:interpretation id="interp3" emma:lang="en-US" emma:confidence="0">
                  <emma:literal>(-6 -10)</emma:literal>
                </emma:interpretation>
                <emma:interpretation id="interp4" emma:lang="en-US" emma:confidence="0">
                  <emma:literal>6-6, -10)</emma:literal>
                </emma:interpretation>
              </emma:one-of>
            </emma:emma>
          </inkml:annotationXML>
          <inkml:trace contextRef="#ctx0" brushRef="#br0">14553-3053 108,'0'0'36,"22"-16"3,-22 16-2,2-19-20,-2 19-3,0 0-10,-18 17-4,-5 0 0,-3 7 0,-7 5 0,-4 9 0,-2 10 0,-2 10 0,2 5 0,5 9 0,6 4 0,8 8 0,9 0 0,3-6 0,12-2 0,11-11 0,15-4 0,-8-24-5,19-3-33,0-21-2,2-9-2,-1-10 1,1-11 1</inkml:trace>
          <inkml:trace contextRef="#ctx0" brushRef="#br0" timeOffset="417.0239">14681-2549 106,'-24'-9'37,"24"9"3,0 0-1,0 0-15,0 0-15,0 0-9,19-2 0,9 2 0,3-6 0,8 1 0,2-5 0,6 5 0,-5-4 0,-5 5 0,-3 0 0,-10 4 0,-24 0 0,22 8 0,-22-8 0,0 0 0,4 24-6,-4-24-30,0 0-4,0 0-2,2-19 3,-2 19-1</inkml:trace>
          <inkml:trace contextRef="#ctx0" brushRef="#br0" timeOffset="1162.0665">15917-2857 126,'0'0'37,"0"0"0,-18-2-1,18 2-27,0 0-2,-4-23-4,4 23-3,-4-26 0,4 26 0,-22-26 0,-2 17 0,-4 0 0,-6 5 0,-1 4 0,-8 6 0,2 7 0,-3 5 0,7 10 0,-2 6 0,5 10 0,4 6 0,6 6 0,8 4 0,8 1 0,8-2 0,11 1 0,10-8 0,8-9 0,7-10 0,6-11 0,3-9 0,5-9 0,0-11 0,-3-6 0,-4-6 0,-4-5 0,-8-2 0,-5-2 0,-7-2 0,-12 2 0,-5 4 0,-11 4 0,-4 3 0,-9 6 0,-8 7 0,-2 8 0,-5 9 0,0 7 0,0 5 0,1 4 0,7 3 0,8-1 0,8 3 0,4-6 0,13 3 0,-4-14 0,16 7-28,-16-24-9,30 30-3,-13-21 1,0-3 0</inkml:trace>
          <inkml:trace contextRef="#ctx0" brushRef="#br0" timeOffset="1481.0847">16345-2424 120,'22'11'39,"-22"-11"2,17 22-1,-17-22-25,5 35-15,-12-7 0,-3 4 0,-4 3 0,-5 4 0,-7 2 0,-4-6 0,0-1 0,-5-10 0,5-2 0,-10-16-13,12-1-23,-4-10-4,12-10 1,20 15 0</inkml:trace>
          <inkml:trace contextRef="#ctx0" brushRef="#br0" timeOffset="2261.1294">16761-2698 109,'-26'13'37,"26"-13"2,0 0-2,0 0-13,18 6-15,10-6-9,0-6 0,9 5 0,-1-3 0,5 0 0,-6 0 0,-4 3 0,-5 1 0,-3 0 0,-5 1 0,-18-1 0,21 8 0,-21-8-9,0 0-27,0 0-3,7 17-2,-7-17 2</inkml:trace>
          <inkml:trace contextRef="#ctx0" brushRef="#br0" timeOffset="2581.1477">17344-2857 112,'0'0'36,"0"0"4,0 26-1,6 11-18,-12-2-14,10 19-7,-8 4 0,1 8 0,-1 1 0,0 4 0,-1-8 0,3-7 0,-2-6 0,4-13 0,-2-7 0,4-11 0,2-1 0,-4-18-15,0 0-22,0 0-4,13-20 1,-6-1 0</inkml:trace>
          <inkml:trace contextRef="#ctx0" brushRef="#br0" timeOffset="3030.1733">17805-2770 92,'0'0'35,"-26"-8"1,9 14 1,1 11-4,-5-4-21,12 17-2,-8-1-10,4 12 0,0 0 0,4 5 0,2-3 0,7 2 0,3-4 0,7-6 0,4-7 0,7-6 0,5-9 0,7-5 0,5-10 0,-1-8 0,4-6 0,-4-8 0,-4-4 0,-5-8 0,-6-4 0,-9-5 0,-7 0 0,-10-1 0,-9 3 0,-5 2 0,-10 10 0,-4 5 0,-3 11 0,-4 7 0,4 12 0,1 5 0,10 16 0,-4-5-13,22 12-19,1-3-3,9 1-3,5 0 2,4-8-1</inkml:trace>
          <inkml:trace contextRef="#ctx0" brushRef="#br0" timeOffset="3403.1947">18288-3001 129,'23'-11'39,"-23"11"1,33 36-1,-16-16-31,13 19-8,-8 2 0,4 11 0,-7 4 0,-3 7 0,-5 4 0,-7 5 0,-11 3 0,-8-1 0,-4 2 0,-1-5 0,-6-4 0,-6-6 0,-3-9 0,0-7 0,5-12 0,0-7 0,8-5 0,-6-14 0,28-7-2,-30 20-35,30-20-4,0 0-1,-18 17 1,18-17-1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4191000" cy="1981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7010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1864" y="120126"/>
            <a:ext cx="2057400" cy="5290073"/>
          </a:xfrm>
        </p:spPr>
        <p:txBody>
          <a:bodyPr vert="eaVer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0126"/>
            <a:ext cx="6553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6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985"/>
            <a:ext cx="8686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4343400" cy="12957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9432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59194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9432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9194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87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4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52537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3794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5011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04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10000"/>
          </a:blip>
          <a:srcRect l="4494" t="26120" r="4720" b="55296"/>
          <a:stretch/>
        </p:blipFill>
        <p:spPr>
          <a:xfrm flipH="1">
            <a:off x="0" y="0"/>
            <a:ext cx="9144000" cy="1247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464761"/>
            <a:ext cx="2133600" cy="16182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9801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12" Type="http://schemas.openxmlformats.org/officeDocument/2006/relationships/customXml" Target="../ink/ink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4.emf"/><Relationship Id="rId4" Type="http://schemas.openxmlformats.org/officeDocument/2006/relationships/customXml" Target="../ink/ink6.xm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1.emf"/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12" Type="http://schemas.openxmlformats.org/officeDocument/2006/relationships/customXml" Target="../ink/ink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6.emf"/><Relationship Id="rId18" Type="http://schemas.openxmlformats.org/officeDocument/2006/relationships/customXml" Target="../ink/ink21.xml"/><Relationship Id="rId3" Type="http://schemas.openxmlformats.org/officeDocument/2006/relationships/image" Target="../media/image7.png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18.xml"/><Relationship Id="rId17" Type="http://schemas.openxmlformats.org/officeDocument/2006/relationships/image" Target="../media/image28.emf"/><Relationship Id="rId2" Type="http://schemas.openxmlformats.org/officeDocument/2006/relationships/audio" Target="../media/audio1.wav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customXml" Target="../ink/ink17.xml"/><Relationship Id="rId19" Type="http://schemas.openxmlformats.org/officeDocument/2006/relationships/image" Target="../media/image29.emf"/><Relationship Id="rId4" Type="http://schemas.openxmlformats.org/officeDocument/2006/relationships/customXml" Target="../ink/ink14.xml"/><Relationship Id="rId9" Type="http://schemas.openxmlformats.org/officeDocument/2006/relationships/image" Target="../media/image24.emf"/><Relationship Id="rId14" Type="http://schemas.openxmlformats.org/officeDocument/2006/relationships/customXml" Target="../ink/ink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5.emf"/><Relationship Id="rId3" Type="http://schemas.openxmlformats.org/officeDocument/2006/relationships/image" Target="../media/image8.png"/><Relationship Id="rId7" Type="http://schemas.openxmlformats.org/officeDocument/2006/relationships/image" Target="../media/image32.emf"/><Relationship Id="rId12" Type="http://schemas.openxmlformats.org/officeDocument/2006/relationships/customXml" Target="../ink/ink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33.emf"/><Relationship Id="rId14" Type="http://schemas.openxmlformats.org/officeDocument/2006/relationships/customXml" Target="../ink/ink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37.png"/><Relationship Id="rId7" Type="http://schemas.openxmlformats.org/officeDocument/2006/relationships/image" Target="../media/image4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50.emf"/><Relationship Id="rId3" Type="http://schemas.openxmlformats.org/officeDocument/2006/relationships/image" Target="../media/image38.png"/><Relationship Id="rId7" Type="http://schemas.openxmlformats.org/officeDocument/2006/relationships/image" Target="../media/image47.emf"/><Relationship Id="rId12" Type="http://schemas.openxmlformats.org/officeDocument/2006/relationships/customXml" Target="../ink/ink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48.emf"/><Relationship Id="rId14" Type="http://schemas.openxmlformats.org/officeDocument/2006/relationships/customXml" Target="../ink/ink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39.png"/><Relationship Id="rId7" Type="http://schemas.openxmlformats.org/officeDocument/2006/relationships/image" Target="../media/image5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61.emf"/><Relationship Id="rId18" Type="http://schemas.openxmlformats.org/officeDocument/2006/relationships/customXml" Target="../ink/ink50.xml"/><Relationship Id="rId3" Type="http://schemas.openxmlformats.org/officeDocument/2006/relationships/image" Target="../media/image56.png"/><Relationship Id="rId7" Type="http://schemas.openxmlformats.org/officeDocument/2006/relationships/image" Target="../media/image58.emf"/><Relationship Id="rId12" Type="http://schemas.openxmlformats.org/officeDocument/2006/relationships/customXml" Target="../ink/ink47.xml"/><Relationship Id="rId17" Type="http://schemas.openxmlformats.org/officeDocument/2006/relationships/image" Target="../media/image63.emf"/><Relationship Id="rId2" Type="http://schemas.openxmlformats.org/officeDocument/2006/relationships/audio" Target="../media/audio1.wav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10" Type="http://schemas.openxmlformats.org/officeDocument/2006/relationships/customXml" Target="../ink/ink46.xml"/><Relationship Id="rId19" Type="http://schemas.openxmlformats.org/officeDocument/2006/relationships/image" Target="../media/image64.emf"/><Relationship Id="rId4" Type="http://schemas.openxmlformats.org/officeDocument/2006/relationships/customXml" Target="../ink/ink43.xml"/><Relationship Id="rId9" Type="http://schemas.openxmlformats.org/officeDocument/2006/relationships/image" Target="../media/image59.emf"/><Relationship Id="rId14" Type="http://schemas.openxmlformats.org/officeDocument/2006/relationships/customXml" Target="../ink/ink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customXml" Target="../ink/ink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Trios!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10.1 – 10.4 Review </a:t>
            </a:r>
          </a:p>
          <a:p>
            <a:r>
              <a:rPr lang="en-US" sz="2400" i="1" dirty="0" smtClean="0"/>
              <a:t>(with p. 641 extension and 11.2)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108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5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86800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Simplify the following radicals. Leave no radicals in the denominator.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/>
                        </m:ctrlPr>
                      </m:radPr>
                      <m:deg/>
                      <m:e>
                        <m:r>
                          <a:rPr lang="en-US"/>
                          <m:t>200</m:t>
                        </m:r>
                      </m:e>
                    </m:rad>
                  </m:oMath>
                </a14:m>
                <a:endParaRPr lang="en-US" i="1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/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/>
                            </m:ctrlPr>
                          </m:fPr>
                          <m:num>
                            <m:r>
                              <a:rPr lang="en-US"/>
                              <m:t>5</m:t>
                            </m:r>
                          </m:num>
                          <m:den>
                            <m:r>
                              <a:rPr lang="en-US"/>
                              <m:t>49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410200"/>
              </a:xfrm>
              <a:blipFill rotWithShape="1">
                <a:blip r:embed="rId3"/>
                <a:stretch>
                  <a:fillRect l="-1825" t="-1466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63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0">
        <p:sndAc>
          <p:stSnd>
            <p:snd r:embed="rId2" name="chimes.wav"/>
          </p:stSnd>
        </p:sndAc>
      </p:transition>
    </mc:Choice>
    <mc:Fallback>
      <p:transition spd="slow" advClick="0" advTm="18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BREAK AND LOOK BACK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1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1" i="1" dirty="0" smtClean="0"/>
              </a:p>
              <a:p>
                <a:pPr marL="0" indent="0">
                  <a:buNone/>
                </a:pPr>
                <a:r>
                  <a:rPr lang="en-US" b="1" i="1" dirty="0" smtClean="0"/>
                  <a:t>No Calculator</a:t>
                </a:r>
                <a:r>
                  <a:rPr lang="en-US" b="1" i="1" dirty="0"/>
                  <a:t>!</a:t>
                </a:r>
                <a:endParaRPr lang="en-US" i="1" dirty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 algn="ctr">
                  <a:buNone/>
                </a:pPr>
                <a:r>
                  <a:rPr lang="en-US" sz="4000" b="1" dirty="0" smtClean="0"/>
                  <a:t>Solve for </a:t>
                </a:r>
                <a:r>
                  <a:rPr lang="en-US" sz="4000" b="1" i="1" dirty="0" smtClean="0"/>
                  <a:t>x</a:t>
                </a:r>
                <a:r>
                  <a:rPr lang="en-US" sz="4000" b="1" dirty="0" smtClean="0"/>
                  <a:t>. </a:t>
                </a:r>
                <a:endParaRPr lang="en-US" sz="4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/>
                        <m:t>7</m:t>
                      </m:r>
                      <m:sSup>
                        <m:sSupPr>
                          <m:ctrlPr>
                            <a:rPr lang="en-US" sz="4800" i="1"/>
                          </m:ctrlPr>
                        </m:sSupPr>
                        <m:e>
                          <m:r>
                            <a:rPr lang="en-US" sz="4800" i="1"/>
                            <m:t>𝑥</m:t>
                          </m:r>
                        </m:e>
                        <m:sup>
                          <m:r>
                            <a:rPr lang="en-US" sz="4800"/>
                            <m:t>2</m:t>
                          </m:r>
                        </m:sup>
                      </m:sSup>
                      <m:r>
                        <a:rPr lang="en-US" sz="4800"/>
                        <m:t>−50=13</m:t>
                      </m:r>
                    </m:oMath>
                  </m:oMathPara>
                </a14:m>
                <a:endParaRPr lang="en-US" sz="4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3914586" y="4121404"/>
              <a:ext cx="2454480" cy="305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2706" y="4108084"/>
                <a:ext cx="24811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806506" y="4594084"/>
              <a:ext cx="4251240" cy="712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1466" y="4580764"/>
                <a:ext cx="42667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3702186" y="4768684"/>
              <a:ext cx="2094480" cy="20624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9586" y="4754644"/>
                <a:ext cx="2121840" cy="20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4270986" y="6758404"/>
              <a:ext cx="1818360" cy="8316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5226" y="6753004"/>
                <a:ext cx="1838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4239666" y="6256564"/>
              <a:ext cx="1746000" cy="52920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2466" y="6241804"/>
                <a:ext cx="1767960" cy="5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52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2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smtClean="0"/>
                  <a:t>Identify how many solutions the following function has and find the </a:t>
                </a:r>
                <a:r>
                  <a:rPr lang="en-US" b="1" i="1" dirty="0" smtClean="0"/>
                  <a:t>x</a:t>
                </a:r>
                <a:r>
                  <a:rPr lang="en-US" b="1" dirty="0" smtClean="0"/>
                  <a:t>-intercepts.</a:t>
                </a:r>
                <a:endParaRPr lang="en-US" b="1" dirty="0"/>
              </a:p>
              <a:p>
                <a:pPr marL="0" indent="0" algn="ctr">
                  <a:buNone/>
                </a:pPr>
                <a:endParaRPr lang="en-US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/>
                        <m:t>𝑦</m:t>
                      </m:r>
                      <m:r>
                        <a:rPr lang="en-US" sz="4800"/>
                        <m:t>=</m:t>
                      </m:r>
                      <m:sSup>
                        <m:sSupPr>
                          <m:ctrlPr>
                            <a:rPr lang="en-US" sz="4800" i="1"/>
                          </m:ctrlPr>
                        </m:sSupPr>
                        <m:e>
                          <m:r>
                            <a:rPr lang="en-US" sz="4800" i="1"/>
                            <m:t>𝑥</m:t>
                          </m:r>
                        </m:e>
                        <m:sup>
                          <m:r>
                            <a:rPr lang="en-US" sz="4800"/>
                            <m:t>2</m:t>
                          </m:r>
                        </m:sup>
                      </m:sSup>
                      <m:r>
                        <a:rPr lang="en-US" sz="4800"/>
                        <m:t>+11</m:t>
                      </m:r>
                      <m:r>
                        <a:rPr lang="en-US" sz="4800" i="1"/>
                        <m:t>𝑥</m:t>
                      </m:r>
                      <m:r>
                        <a:rPr lang="en-US" sz="4800"/>
                        <m:t>+30</m:t>
                      </m:r>
                    </m:oMath>
                  </m:oMathPara>
                </a14:m>
                <a:endParaRPr lang="en-US" sz="4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226546" y="4859044"/>
              <a:ext cx="4681440" cy="16707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4666" y="4847164"/>
                <a:ext cx="4707720" cy="16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Ink 56"/>
              <p14:cNvContentPartPr/>
              <p14:nvPr/>
            </p14:nvContentPartPr>
            <p14:xfrm>
              <a:off x="3276306" y="5917084"/>
              <a:ext cx="1460880" cy="6627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3346" y="5902324"/>
                <a:ext cx="148860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5524506" y="5923564"/>
              <a:ext cx="1700640" cy="75600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3706" y="5908804"/>
                <a:ext cx="172620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19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3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Find the vertex of the following function: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/>
                        <m:t>𝑦</m:t>
                      </m:r>
                      <m:r>
                        <a:rPr lang="en-US" sz="4400"/>
                        <m:t>=</m:t>
                      </m:r>
                      <m:f>
                        <m:fPr>
                          <m:ctrlPr>
                            <a:rPr lang="en-US" sz="4400" i="1"/>
                          </m:ctrlPr>
                        </m:fPr>
                        <m:num>
                          <m:r>
                            <a:rPr lang="en-US" sz="4400"/>
                            <m:t>1</m:t>
                          </m:r>
                        </m:num>
                        <m:den>
                          <m:r>
                            <a:rPr lang="en-US" sz="4400"/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400" i="1"/>
                          </m:ctrlPr>
                        </m:sSupPr>
                        <m:e>
                          <m:r>
                            <a:rPr lang="en-US" sz="4400" i="1"/>
                            <m:t>𝑥</m:t>
                          </m:r>
                        </m:e>
                        <m:sup>
                          <m:r>
                            <a:rPr lang="en-US" sz="4400"/>
                            <m:t>2</m:t>
                          </m:r>
                        </m:sup>
                      </m:sSup>
                      <m:r>
                        <a:rPr lang="en-US" sz="4400"/>
                        <m:t>+3</m:t>
                      </m:r>
                      <m:r>
                        <a:rPr lang="en-US" sz="4400" i="1"/>
                        <m:t>𝑥</m:t>
                      </m:r>
                      <m:r>
                        <a:rPr lang="en-US" sz="4400"/>
                        <m:t>−1</m:t>
                      </m:r>
                    </m:oMath>
                  </m:oMathPara>
                </a14:m>
                <a:endParaRPr lang="en-US" sz="4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217226" y="3970204"/>
              <a:ext cx="1536120" cy="420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2466" y="3955444"/>
                <a:ext cx="15656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Ink 56"/>
              <p14:cNvContentPartPr/>
              <p14:nvPr/>
            </p14:nvContentPartPr>
            <p14:xfrm>
              <a:off x="2026746" y="6132364"/>
              <a:ext cx="6982200" cy="66240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1986" y="6118324"/>
                <a:ext cx="701172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9" name="Ink 98"/>
              <p14:cNvContentPartPr/>
              <p14:nvPr/>
            </p14:nvContentPartPr>
            <p14:xfrm>
              <a:off x="5543226" y="5218324"/>
              <a:ext cx="3320640" cy="69264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8466" y="5203564"/>
                <a:ext cx="335016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6" name="Ink 105"/>
              <p14:cNvContentPartPr/>
              <p14:nvPr/>
            </p14:nvContentPartPr>
            <p14:xfrm>
              <a:off x="2098026" y="4936084"/>
              <a:ext cx="3929040" cy="88164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3266" y="4921324"/>
                <a:ext cx="39585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8" name="Ink 107"/>
              <p14:cNvContentPartPr/>
              <p14:nvPr/>
            </p14:nvContentPartPr>
            <p14:xfrm>
              <a:off x="7044786" y="3837004"/>
              <a:ext cx="1881360" cy="70920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1826" y="3824404"/>
                <a:ext cx="1909080" cy="7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22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4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State whether the function has a maximum or minimum. Then identify that value.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/>
                          </m:ctrlPr>
                        </m:dPr>
                        <m:e>
                          <m:r>
                            <a:rPr lang="en-US" sz="4400" i="1"/>
                            <m:t>𝑦</m:t>
                          </m:r>
                          <m:r>
                            <a:rPr lang="en-US" sz="4400"/>
                            <m:t>=−2(</m:t>
                          </m:r>
                          <m:r>
                            <a:rPr lang="en-US" sz="4400" i="1"/>
                            <m:t>𝑥</m:t>
                          </m:r>
                          <m:r>
                            <a:rPr lang="en-US" sz="4400"/>
                            <m:t>−4)(</m:t>
                          </m:r>
                          <m:r>
                            <a:rPr lang="en-US" sz="4400" i="1"/>
                            <m:t>𝑥</m:t>
                          </m:r>
                          <m:r>
                            <a:rPr lang="en-US" sz="4400"/>
                            <m:t>+2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7670106" y="3568444"/>
              <a:ext cx="931320" cy="881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5706" y="3553684"/>
                <a:ext cx="96048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39946" y="4952644"/>
              <a:ext cx="8544240" cy="19245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066" y="4938244"/>
                <a:ext cx="8570880" cy="19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5952906" y="2936644"/>
              <a:ext cx="1540800" cy="388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39946" y="2923324"/>
                <a:ext cx="1568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8" name="Ink 97"/>
              <p14:cNvContentPartPr/>
              <p14:nvPr/>
            </p14:nvContentPartPr>
            <p14:xfrm>
              <a:off x="6043266" y="3038524"/>
              <a:ext cx="1640160" cy="4572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9226" y="3023764"/>
                <a:ext cx="1658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9" name="Ink 98"/>
              <p14:cNvContentPartPr/>
              <p14:nvPr/>
            </p14:nvContentPartPr>
            <p14:xfrm>
              <a:off x="7754346" y="3072004"/>
              <a:ext cx="1165320" cy="51696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42826" y="3057244"/>
                <a:ext cx="119160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7" name="Ink 116"/>
              <p14:cNvContentPartPr/>
              <p14:nvPr/>
            </p14:nvContentPartPr>
            <p14:xfrm>
              <a:off x="7577226" y="3194764"/>
              <a:ext cx="1084320" cy="126000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62466" y="3180004"/>
                <a:ext cx="1113840" cy="12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2" name="Ink 201"/>
              <p14:cNvContentPartPr/>
              <p14:nvPr/>
            </p14:nvContentPartPr>
            <p14:xfrm>
              <a:off x="8941266" y="6556804"/>
              <a:ext cx="17640" cy="14436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28306" y="6546724"/>
                <a:ext cx="39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3" name="Ink 202"/>
              <p14:cNvContentPartPr/>
              <p14:nvPr/>
            </p14:nvContentPartPr>
            <p14:xfrm>
              <a:off x="8965386" y="6570124"/>
              <a:ext cx="125280" cy="17064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50626" y="6555364"/>
                <a:ext cx="154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4" name="Ink 203"/>
              <p14:cNvContentPartPr/>
              <p14:nvPr/>
            </p14:nvContentPartPr>
            <p14:xfrm>
              <a:off x="6402546" y="6132004"/>
              <a:ext cx="2768040" cy="72648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7786" y="6117244"/>
                <a:ext cx="2797560" cy="7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17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5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86800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Simplify the following radicals. Leave no radicals in the denominator.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/>
                        </m:ctrlPr>
                      </m:radPr>
                      <m:deg/>
                      <m:e>
                        <m:r>
                          <a:rPr lang="en-US"/>
                          <m:t>200</m:t>
                        </m:r>
                      </m:e>
                    </m:rad>
                  </m:oMath>
                </a14:m>
                <a:endParaRPr lang="en-US" i="1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/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/>
                            </m:ctrlPr>
                          </m:fPr>
                          <m:num>
                            <m:r>
                              <a:rPr lang="en-US"/>
                              <m:t>5</m:t>
                            </m:r>
                          </m:num>
                          <m:den>
                            <m:r>
                              <a:rPr lang="en-US"/>
                              <m:t>49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86800" cy="5410200"/>
              </a:xfrm>
              <a:blipFill rotWithShape="1">
                <a:blip r:embed="rId3"/>
                <a:stretch>
                  <a:fillRect l="-1825" t="-1466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60506" y="4364044"/>
              <a:ext cx="199440" cy="95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6106" y="4353604"/>
                <a:ext cx="223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401146" y="4143724"/>
              <a:ext cx="1577880" cy="4982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8546" y="4128964"/>
                <a:ext cx="160524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2705706" y="4205284"/>
              <a:ext cx="3411360" cy="45684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0946" y="4190524"/>
                <a:ext cx="344088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k 48"/>
              <p14:cNvContentPartPr/>
              <p14:nvPr/>
            </p14:nvContentPartPr>
            <p14:xfrm>
              <a:off x="1689426" y="5036884"/>
              <a:ext cx="2738520" cy="99180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7906" y="5022124"/>
                <a:ext cx="276480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k 49"/>
              <p14:cNvContentPartPr/>
              <p14:nvPr/>
            </p14:nvContentPartPr>
            <p14:xfrm>
              <a:off x="3335346" y="4866244"/>
              <a:ext cx="1403640" cy="13287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24906" y="4851484"/>
                <a:ext cx="142884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" name="Ink 50"/>
              <p14:cNvContentPartPr/>
              <p14:nvPr/>
            </p14:nvContentPartPr>
            <p14:xfrm>
              <a:off x="4759866" y="4006924"/>
              <a:ext cx="1834200" cy="8553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47986" y="3992164"/>
                <a:ext cx="1860840" cy="8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16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chimes.wav"/>
          </p:stSnd>
        </p:sndAc>
      </p:transition>
    </mc:Choice>
    <mc:Fallback xmlns="">
      <p:transition spd="slow" advClick="0" advTm="4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6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868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Identify the y-intercept of the following function: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800"/>
                          </m:ctrlPr>
                        </m:dPr>
                        <m:e>
                          <m:r>
                            <a:rPr lang="en-US" sz="4800" b="0" i="1"/>
                            <m:t>𝑦</m:t>
                          </m:r>
                          <m:r>
                            <a:rPr lang="en-US" sz="4800" b="0"/>
                            <m:t>=</m:t>
                          </m:r>
                          <m:r>
                            <a:rPr lang="en-US" sz="4800" b="0" i="1"/>
                            <m:t>3</m:t>
                          </m:r>
                          <m:r>
                            <a:rPr lang="en-US" sz="4800" b="0"/>
                            <m:t>(</m:t>
                          </m:r>
                          <m:r>
                            <a:rPr lang="en-US" sz="4800" b="0" i="1"/>
                            <m:t>𝑥</m:t>
                          </m:r>
                          <m:r>
                            <a:rPr lang="en-US" sz="4800" b="0"/>
                            <m:t>−</m:t>
                          </m:r>
                          <m:r>
                            <a:rPr lang="en-US" sz="4800" b="0" i="1"/>
                            <m:t>2</m:t>
                          </m:r>
                          <m:r>
                            <a:rPr lang="en-US" sz="4800" b="0"/>
                            <m:t>)(</m:t>
                          </m:r>
                          <m:r>
                            <a:rPr lang="en-US" sz="4800" b="0" i="1"/>
                            <m:t>𝑥</m:t>
                          </m:r>
                          <m:r>
                            <a:rPr lang="en-US" sz="4800" b="0"/>
                            <m:t>+</m:t>
                          </m:r>
                          <m:r>
                            <a:rPr lang="en-US" sz="4800" b="0" i="1"/>
                            <m:t>8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86800" cy="4953000"/>
              </a:xfrm>
              <a:blipFill rotWithShape="1">
                <a:blip r:embed="rId3"/>
                <a:stretch>
                  <a:fillRect l="-1754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96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>
        <p:sndAc>
          <p:stSnd>
            <p:snd r:embed="rId2" name="chimes.wav"/>
          </p:stSnd>
        </p:sndAc>
      </p:transition>
    </mc:Choice>
    <mc:Fallback>
      <p:transition spd="slow" advClick="0" advTm="24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chimes.wav"/>
          </p:stSnd>
        </p:sndAc>
      </p:transition>
    </mc:Choice>
    <mc:Fallback xmlns="">
      <p:transition spd="slow" advClick="0" advTm="4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1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1" i="1" dirty="0" smtClean="0"/>
              </a:p>
              <a:p>
                <a:pPr marL="0" indent="0">
                  <a:buNone/>
                </a:pPr>
                <a:r>
                  <a:rPr lang="en-US" b="1" i="1" dirty="0" smtClean="0"/>
                  <a:t>No Calculator</a:t>
                </a:r>
                <a:r>
                  <a:rPr lang="en-US" b="1" i="1" dirty="0"/>
                  <a:t>!</a:t>
                </a:r>
                <a:endParaRPr lang="en-US" i="1" dirty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 algn="ctr">
                  <a:buNone/>
                </a:pPr>
                <a:r>
                  <a:rPr lang="en-US" sz="4000" b="1" dirty="0" smtClean="0"/>
                  <a:t>Solve for </a:t>
                </a:r>
                <a:r>
                  <a:rPr lang="en-US" sz="4000" b="1" i="1" dirty="0" smtClean="0"/>
                  <a:t>x</a:t>
                </a:r>
                <a:r>
                  <a:rPr lang="en-US" sz="4000" b="1" dirty="0" smtClean="0"/>
                  <a:t>. </a:t>
                </a:r>
                <a:endParaRPr lang="en-US" sz="4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/>
                        <m:t>7</m:t>
                      </m:r>
                      <m:sSup>
                        <m:sSupPr>
                          <m:ctrlPr>
                            <a:rPr lang="en-US" sz="4800" i="1"/>
                          </m:ctrlPr>
                        </m:sSupPr>
                        <m:e>
                          <m:r>
                            <a:rPr lang="en-US" sz="4800" i="1"/>
                            <m:t>𝑥</m:t>
                          </m:r>
                        </m:e>
                        <m:sup>
                          <m:r>
                            <a:rPr lang="en-US" sz="4800"/>
                            <m:t>2</m:t>
                          </m:r>
                        </m:sup>
                      </m:sSup>
                      <m:r>
                        <a:rPr lang="en-US" sz="4800"/>
                        <m:t>−50=13</m:t>
                      </m:r>
                    </m:oMath>
                  </m:oMathPara>
                </a14:m>
                <a:endParaRPr lang="en-US" sz="4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6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>
        <p:sndAc>
          <p:stSnd>
            <p:snd r:embed="rId2" name="chimes.wav"/>
          </p:stSnd>
        </p:sndAc>
      </p:transition>
    </mc:Choice>
    <mc:Fallback>
      <p:transition spd="slow" advClick="0" advTm="12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7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Find the x-intercepts of the following function: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/>
                          </m:ctrlPr>
                        </m:dPr>
                        <m:e>
                          <m:r>
                            <a:rPr lang="en-US" sz="4400" i="1"/>
                            <m:t>𝑦</m:t>
                          </m:r>
                          <m:r>
                            <a:rPr lang="en-US" sz="4400"/>
                            <m:t>=5(</m:t>
                          </m:r>
                          <m:r>
                            <a:rPr lang="en-US" sz="4400" i="1"/>
                            <m:t>𝑥</m:t>
                          </m:r>
                          <m:r>
                            <a:rPr lang="en-US" sz="4400"/>
                            <m:t>+4)(</m:t>
                          </m:r>
                          <m:r>
                            <a:rPr lang="en-US" sz="4400" i="1"/>
                            <m:t>𝑥</m:t>
                          </m:r>
                          <m:r>
                            <a:rPr lang="en-US" sz="4400"/>
                            <m:t>+5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9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>
        <p:sndAc>
          <p:stSnd>
            <p:snd r:embed="rId2" name="chimes.wav"/>
          </p:stSnd>
        </p:sndAc>
      </p:transition>
    </mc:Choice>
    <mc:Fallback>
      <p:transition spd="slow" advClick="0" advTm="12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chimes.wav"/>
          </p:stSnd>
        </p:sndAc>
      </p:transition>
    </mc:Choice>
    <mc:Fallback xmlns="">
      <p:transition spd="slow" advClick="0" advTm="4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8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600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3600" b="1" dirty="0" smtClean="0"/>
                  <a:t>Find the equation of the axis of symmetry of the following function: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/>
                        <m:t>𝑦</m:t>
                      </m:r>
                      <m:r>
                        <a:rPr lang="en-US" sz="4400"/>
                        <m:t>=−4</m:t>
                      </m:r>
                      <m:sSup>
                        <m:sSupPr>
                          <m:ctrlPr>
                            <a:rPr lang="en-US" sz="4400" i="1"/>
                          </m:ctrlPr>
                        </m:sSupPr>
                        <m:e>
                          <m:r>
                            <a:rPr lang="en-US" sz="4400" i="1"/>
                            <m:t>𝑥</m:t>
                          </m:r>
                        </m:e>
                        <m:sup>
                          <m:r>
                            <a:rPr lang="en-US" sz="4400"/>
                            <m:t>2</m:t>
                          </m:r>
                        </m:sup>
                      </m:sSup>
                      <m:r>
                        <a:rPr lang="en-US" sz="4400"/>
                        <m:t>+64</m:t>
                      </m:r>
                    </m:oMath>
                  </m:oMathPara>
                </a14:m>
                <a:endParaRPr lang="en-US" sz="4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75" t="-1847" r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2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>
        <p:sndAc>
          <p:stSnd>
            <p:snd r:embed="rId2" name="chimes.wav"/>
          </p:stSnd>
        </p:sndAc>
      </p:transition>
    </mc:Choice>
    <mc:Fallback>
      <p:transition spd="slow" advClick="0" advTm="12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chimes.wav"/>
          </p:stSnd>
        </p:sndAc>
      </p:transition>
    </mc:Choice>
    <mc:Fallback xmlns="">
      <p:transition spd="slow" advClick="0" advTm="4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9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Calculator OK!</a:t>
                </a:r>
              </a:p>
              <a:p>
                <a:pPr marL="0" indent="0">
                  <a:buNone/>
                </a:pPr>
                <a:endParaRPr lang="en-US" sz="3600" b="1" dirty="0"/>
              </a:p>
              <a:p>
                <a:pPr marL="0" indent="0">
                  <a:buNone/>
                </a:pPr>
                <a:r>
                  <a:rPr lang="en-US" sz="3600" b="1" dirty="0" smtClean="0"/>
                  <a:t>Solve for x. Round solutions to the hundredths place.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/>
                        <m:t>3</m:t>
                      </m:r>
                      <m:sSup>
                        <m:sSupPr>
                          <m:ctrlPr>
                            <a:rPr lang="en-US" sz="4800" i="1"/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/>
                              </m:ctrlPr>
                            </m:dPr>
                            <m:e>
                              <m:r>
                                <a:rPr lang="en-US" sz="4800" i="1"/>
                                <m:t>𝑥</m:t>
                              </m:r>
                              <m:r>
                                <a:rPr lang="en-US" sz="4800"/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4800"/>
                            <m:t>2</m:t>
                          </m:r>
                        </m:sup>
                      </m:sSup>
                      <m:r>
                        <a:rPr lang="en-US" sz="4800"/>
                        <m:t>=18</m:t>
                      </m:r>
                    </m:oMath>
                  </m:oMathPara>
                </a14:m>
                <a:endParaRPr lang="en-US" sz="4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7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4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0">
        <p:sndAc>
          <p:stSnd>
            <p:snd r:embed="rId2" name="chimes.wav"/>
          </p:stSnd>
        </p:sndAc>
      </p:transition>
    </mc:Choice>
    <mc:Fallback>
      <p:transition spd="slow" advClick="0" advTm="18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>
        <p:sndAc>
          <p:stSnd>
            <p:snd r:embed="rId2" name="chimes.wav"/>
          </p:stSnd>
        </p:sndAc>
      </p:transition>
    </mc:Choice>
    <mc:Fallback>
      <p:transition spd="slow" advClick="0" advTm="45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10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Calculator OK!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3600" b="1" dirty="0" smtClean="0"/>
                  <a:t>Use your calculator to find the vertex and x-intercepts of the following function:</a:t>
                </a:r>
              </a:p>
              <a:p>
                <a:pPr marL="0" indent="0">
                  <a:buNone/>
                </a:pPr>
                <a:endParaRPr lang="en-US" sz="3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/>
                        <m:t>𝑦</m:t>
                      </m:r>
                      <m:r>
                        <a:rPr lang="en-US" sz="4800"/>
                        <m:t>=</m:t>
                      </m:r>
                      <m:sSup>
                        <m:sSupPr>
                          <m:ctrlPr>
                            <a:rPr lang="en-US" sz="4800" i="1"/>
                          </m:ctrlPr>
                        </m:sSupPr>
                        <m:e>
                          <m:r>
                            <a:rPr lang="en-US" sz="4800" i="1"/>
                            <m:t>𝑥</m:t>
                          </m:r>
                        </m:e>
                        <m:sup>
                          <m:r>
                            <a:rPr lang="en-US" sz="4800"/>
                            <m:t>2</m:t>
                          </m:r>
                        </m:sup>
                      </m:sSup>
                      <m:r>
                        <a:rPr lang="en-US" sz="4800"/>
                        <m:t>+12</m:t>
                      </m:r>
                      <m:r>
                        <a:rPr lang="en-US" sz="4800" i="1"/>
                        <m:t>𝑥</m:t>
                      </m:r>
                      <m:r>
                        <a:rPr lang="en-US" sz="4800"/>
                        <m:t>+</m:t>
                      </m:r>
                      <m:r>
                        <a:rPr lang="en-US" sz="4800" b="0" i="0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4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7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31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>
        <p:sndAc>
          <p:stSnd>
            <p:snd r:embed="rId2" name="chimes.wav"/>
          </p:stSnd>
        </p:sndAc>
      </p:transition>
    </mc:Choice>
    <mc:Fallback>
      <p:transition spd="slow" advClick="0" advTm="24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IS UP! LET’S LOOK BACK.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6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868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Identify the y-intercept of the following function: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800"/>
                          </m:ctrlPr>
                        </m:dPr>
                        <m:e>
                          <m:r>
                            <a:rPr lang="en-US" sz="4800" b="0" i="1"/>
                            <m:t>𝑦</m:t>
                          </m:r>
                          <m:r>
                            <a:rPr lang="en-US" sz="4800" b="0"/>
                            <m:t>=</m:t>
                          </m:r>
                          <m:r>
                            <a:rPr lang="en-US" sz="4800" b="0" i="1"/>
                            <m:t>3</m:t>
                          </m:r>
                          <m:r>
                            <a:rPr lang="en-US" sz="4800" b="0"/>
                            <m:t>(</m:t>
                          </m:r>
                          <m:r>
                            <a:rPr lang="en-US" sz="4800" b="0" i="1"/>
                            <m:t>𝑥</m:t>
                          </m:r>
                          <m:r>
                            <a:rPr lang="en-US" sz="4800" b="0"/>
                            <m:t>−</m:t>
                          </m:r>
                          <m:r>
                            <a:rPr lang="en-US" sz="4800" b="0" i="1"/>
                            <m:t>2</m:t>
                          </m:r>
                          <m:r>
                            <a:rPr lang="en-US" sz="4800" b="0"/>
                            <m:t>)(</m:t>
                          </m:r>
                          <m:r>
                            <a:rPr lang="en-US" sz="4800" b="0" i="1"/>
                            <m:t>𝑥</m:t>
                          </m:r>
                          <m:r>
                            <a:rPr lang="en-US" sz="4800" b="0"/>
                            <m:t>+</m:t>
                          </m:r>
                          <m:r>
                            <a:rPr lang="en-US" sz="4800" b="0" i="1"/>
                            <m:t>8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86800" cy="4953000"/>
              </a:xfrm>
              <a:blipFill rotWithShape="1">
                <a:blip r:embed="rId3"/>
                <a:stretch>
                  <a:fillRect l="-1754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250866" y="4801084"/>
              <a:ext cx="3099600" cy="14482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106" y="4787044"/>
                <a:ext cx="3129120" cy="14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4330026" y="4831324"/>
              <a:ext cx="4613760" cy="15051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1746" y="4818004"/>
                <a:ext cx="4636800" cy="15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7219026" y="3080284"/>
              <a:ext cx="1394280" cy="38196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4266" y="3071284"/>
                <a:ext cx="142380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4" name="Ink 113"/>
              <p14:cNvContentPartPr/>
              <p14:nvPr/>
            </p14:nvContentPartPr>
            <p14:xfrm>
              <a:off x="7102026" y="2978404"/>
              <a:ext cx="1782360" cy="65232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91946" y="2963644"/>
                <a:ext cx="1807200" cy="6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890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7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Find the x-intercepts of the following function: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/>
                          </m:ctrlPr>
                        </m:dPr>
                        <m:e>
                          <m:r>
                            <a:rPr lang="en-US" sz="4400" i="1"/>
                            <m:t>𝑦</m:t>
                          </m:r>
                          <m:r>
                            <a:rPr lang="en-US" sz="4400"/>
                            <m:t>=5(</m:t>
                          </m:r>
                          <m:r>
                            <a:rPr lang="en-US" sz="4400" i="1"/>
                            <m:t>𝑥</m:t>
                          </m:r>
                          <m:r>
                            <a:rPr lang="en-US" sz="4400"/>
                            <m:t>+4)(</m:t>
                          </m:r>
                          <m:r>
                            <a:rPr lang="en-US" sz="4400" i="1"/>
                            <m:t>𝑥</m:t>
                          </m:r>
                          <m:r>
                            <a:rPr lang="en-US" sz="4400"/>
                            <m:t>+5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932866" y="4474924"/>
              <a:ext cx="4171680" cy="742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8106" y="4460164"/>
                <a:ext cx="420120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/>
              <p14:cNvContentPartPr/>
              <p14:nvPr/>
            </p14:nvContentPartPr>
            <p14:xfrm>
              <a:off x="2809386" y="5234164"/>
              <a:ext cx="1881720" cy="8395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9306" y="5219404"/>
                <a:ext cx="190656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5954346" y="4910884"/>
              <a:ext cx="1213560" cy="25740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39946" y="4896124"/>
                <a:ext cx="12387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0" name="Ink 49"/>
              <p14:cNvContentPartPr/>
              <p14:nvPr/>
            </p14:nvContentPartPr>
            <p14:xfrm>
              <a:off x="5591826" y="5228044"/>
              <a:ext cx="2098080" cy="69588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6426" y="5213284"/>
                <a:ext cx="21182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2" name="Ink 51"/>
              <p14:cNvContentPartPr/>
              <p14:nvPr/>
            </p14:nvContentPartPr>
            <p14:xfrm>
              <a:off x="3186666" y="5453764"/>
              <a:ext cx="1293120" cy="3718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4066" y="5439004"/>
                <a:ext cx="13179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k 53"/>
              <p14:cNvContentPartPr/>
              <p14:nvPr/>
            </p14:nvContentPartPr>
            <p14:xfrm>
              <a:off x="5950746" y="5429284"/>
              <a:ext cx="1279800" cy="3214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35986" y="5415964"/>
                <a:ext cx="130932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24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chimes.wav"/>
          </p:stSnd>
        </p:sndAc>
      </p:transition>
    </mc:Choice>
    <mc:Fallback xmlns="">
      <p:transition spd="slow" advClick="0" advTm="4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8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600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3600" b="1" dirty="0" smtClean="0"/>
                  <a:t>Find the equation of the axis of symmetry of the following function: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/>
                        <m:t>𝑦</m:t>
                      </m:r>
                      <m:r>
                        <a:rPr lang="en-US" sz="4400"/>
                        <m:t>=−4</m:t>
                      </m:r>
                      <m:sSup>
                        <m:sSupPr>
                          <m:ctrlPr>
                            <a:rPr lang="en-US" sz="4400" i="1"/>
                          </m:ctrlPr>
                        </m:sSupPr>
                        <m:e>
                          <m:r>
                            <a:rPr lang="en-US" sz="4400" i="1"/>
                            <m:t>𝑥</m:t>
                          </m:r>
                        </m:e>
                        <m:sup>
                          <m:r>
                            <a:rPr lang="en-US" sz="4400"/>
                            <m:t>2</m:t>
                          </m:r>
                        </m:sup>
                      </m:sSup>
                      <m:r>
                        <a:rPr lang="en-US" sz="4400"/>
                        <m:t>+64</m:t>
                      </m:r>
                    </m:oMath>
                  </m:oMathPara>
                </a14:m>
                <a:endParaRPr lang="en-US" sz="4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75" t="-1847" r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964906" y="5178724"/>
              <a:ext cx="1312560" cy="397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0146" y="5164684"/>
                <a:ext cx="13420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7024626" y="4411564"/>
              <a:ext cx="843480" cy="34524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9866" y="4396804"/>
                <a:ext cx="8730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Ink 39"/>
              <p14:cNvContentPartPr/>
              <p14:nvPr/>
            </p14:nvContentPartPr>
            <p14:xfrm>
              <a:off x="6873786" y="4185844"/>
              <a:ext cx="1285920" cy="7524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64786" y="4171084"/>
                <a:ext cx="130968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3845826" y="5177644"/>
              <a:ext cx="3507840" cy="7185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1066" y="5163964"/>
                <a:ext cx="3537360" cy="7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52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9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3600" b="1" dirty="0"/>
                  <a:t>Solve for x. </a:t>
                </a:r>
                <a:r>
                  <a:rPr lang="en-US" sz="3600" b="1" dirty="0"/>
                  <a:t>Round solutions to the hundredths place</a:t>
                </a:r>
                <a:r>
                  <a:rPr lang="en-US" sz="3600" b="1" dirty="0" smtClean="0"/>
                  <a:t>.</a:t>
                </a:r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/>
                        <m:t>3</m:t>
                      </m:r>
                      <m:sSup>
                        <m:sSupPr>
                          <m:ctrlPr>
                            <a:rPr lang="en-US" sz="4800" i="1"/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/>
                              </m:ctrlPr>
                            </m:dPr>
                            <m:e>
                              <m:r>
                                <a:rPr lang="en-US" sz="4800" i="1"/>
                                <m:t>𝑥</m:t>
                              </m:r>
                              <m:r>
                                <a:rPr lang="en-US" sz="4800"/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4800"/>
                            <m:t>2</m:t>
                          </m:r>
                        </m:sup>
                      </m:sSup>
                      <m:r>
                        <a:rPr lang="en-US" sz="4800"/>
                        <m:t>=18</m:t>
                      </m:r>
                    </m:oMath>
                  </m:oMathPara>
                </a14:m>
                <a:endParaRPr lang="en-US" sz="4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7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92466" y="4734124"/>
              <a:ext cx="2107080" cy="59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786" y="4726204"/>
                <a:ext cx="21355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3840426" y="4908004"/>
              <a:ext cx="199440" cy="2422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5666" y="4893244"/>
                <a:ext cx="228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3404826" y="5184124"/>
              <a:ext cx="4725720" cy="16113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0066" y="5169364"/>
                <a:ext cx="4750560" cy="16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3229866" y="5254324"/>
              <a:ext cx="1735560" cy="5410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8346" y="5239564"/>
                <a:ext cx="1761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7" name="Ink 76"/>
              <p14:cNvContentPartPr/>
              <p14:nvPr/>
            </p14:nvContentPartPr>
            <p14:xfrm>
              <a:off x="7973946" y="6022204"/>
              <a:ext cx="131400" cy="7164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60266" y="6007444"/>
                <a:ext cx="159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5999346" y="4744564"/>
              <a:ext cx="541080" cy="35172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85306" y="4731964"/>
                <a:ext cx="5698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9" name="Ink 78"/>
              <p14:cNvContentPartPr/>
              <p14:nvPr/>
            </p14:nvContentPartPr>
            <p14:xfrm>
              <a:off x="8121186" y="5026804"/>
              <a:ext cx="1047240" cy="142380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06426" y="5012044"/>
                <a:ext cx="1076760" cy="14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0" name="Ink 79"/>
              <p14:cNvContentPartPr/>
              <p14:nvPr/>
            </p14:nvContentPartPr>
            <p14:xfrm>
              <a:off x="7996266" y="6139564"/>
              <a:ext cx="118440" cy="6804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83306" y="6134164"/>
                <a:ext cx="13968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8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10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Calculator OK!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3600" b="1" dirty="0" smtClean="0"/>
                  <a:t>Use your calculator to find the vertex and x-intercepts of the following function:</a:t>
                </a:r>
              </a:p>
              <a:p>
                <a:pPr marL="0" indent="0">
                  <a:buNone/>
                </a:pPr>
                <a:endParaRPr lang="en-US" sz="3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>
                          <a:latin typeface="Cambria Math"/>
                        </a:rPr>
                        <m:t>+12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>
                          <a:latin typeface="Cambria Math"/>
                        </a:rPr>
                        <m:t>+</m:t>
                      </m:r>
                      <m:r>
                        <a:rPr lang="en-US" sz="480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7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2375586" y="5026804"/>
              <a:ext cx="6568200" cy="15966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1906" y="5016004"/>
                <a:ext cx="6596640" cy="16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22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2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smtClean="0"/>
                  <a:t>Identify how many solutions the following function has and find the </a:t>
                </a:r>
                <a:r>
                  <a:rPr lang="en-US" b="1" i="1" dirty="0" smtClean="0"/>
                  <a:t>x</a:t>
                </a:r>
                <a:r>
                  <a:rPr lang="en-US" b="1" dirty="0" smtClean="0"/>
                  <a:t>-intercepts.</a:t>
                </a:r>
                <a:endParaRPr lang="en-US" b="1" dirty="0"/>
              </a:p>
              <a:p>
                <a:pPr marL="0" indent="0" algn="ctr">
                  <a:buNone/>
                </a:pPr>
                <a:endParaRPr lang="en-US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/>
                        <m:t>𝑦</m:t>
                      </m:r>
                      <m:r>
                        <a:rPr lang="en-US" sz="4800"/>
                        <m:t>=</m:t>
                      </m:r>
                      <m:sSup>
                        <m:sSupPr>
                          <m:ctrlPr>
                            <a:rPr lang="en-US" sz="4800" i="1"/>
                          </m:ctrlPr>
                        </m:sSupPr>
                        <m:e>
                          <m:r>
                            <a:rPr lang="en-US" sz="4800" i="1"/>
                            <m:t>𝑥</m:t>
                          </m:r>
                        </m:e>
                        <m:sup>
                          <m:r>
                            <a:rPr lang="en-US" sz="4800"/>
                            <m:t>2</m:t>
                          </m:r>
                        </m:sup>
                      </m:sSup>
                      <m:r>
                        <a:rPr lang="en-US" sz="4800"/>
                        <m:t>+11</m:t>
                      </m:r>
                      <m:r>
                        <a:rPr lang="en-US" sz="4800" i="1"/>
                        <m:t>𝑥</m:t>
                      </m:r>
                      <m:r>
                        <a:rPr lang="en-US" sz="4800"/>
                        <m:t>+30</m:t>
                      </m:r>
                    </m:oMath>
                  </m:oMathPara>
                </a14:m>
                <a:endParaRPr lang="en-US" sz="4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07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>
        <p:sndAc>
          <p:stSnd>
            <p:snd r:embed="rId2" name="chimes.wav"/>
          </p:stSnd>
        </p:sndAc>
      </p:transition>
    </mc:Choice>
    <mc:Fallback>
      <p:transition advClick="0" advTm="12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chimes.wav"/>
          </p:stSnd>
        </p:sndAc>
      </p:transition>
    </mc:Choice>
    <mc:Fallback xmlns="">
      <p:transition spd="slow" advClick="0" advTm="4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3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Find the vertex of the following function: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/>
                        <m:t>𝑦</m:t>
                      </m:r>
                      <m:r>
                        <a:rPr lang="en-US" sz="4400"/>
                        <m:t>=</m:t>
                      </m:r>
                      <m:f>
                        <m:fPr>
                          <m:ctrlPr>
                            <a:rPr lang="en-US" sz="4400" i="1"/>
                          </m:ctrlPr>
                        </m:fPr>
                        <m:num>
                          <m:r>
                            <a:rPr lang="en-US" sz="4400"/>
                            <m:t>1</m:t>
                          </m:r>
                        </m:num>
                        <m:den>
                          <m:r>
                            <a:rPr lang="en-US" sz="4400"/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400" i="1"/>
                          </m:ctrlPr>
                        </m:sSupPr>
                        <m:e>
                          <m:r>
                            <a:rPr lang="en-US" sz="4400" i="1"/>
                            <m:t>𝑥</m:t>
                          </m:r>
                        </m:e>
                        <m:sup>
                          <m:r>
                            <a:rPr lang="en-US" sz="4400"/>
                            <m:t>2</m:t>
                          </m:r>
                        </m:sup>
                      </m:sSup>
                      <m:r>
                        <a:rPr lang="en-US" sz="4400"/>
                        <m:t>+3</m:t>
                      </m:r>
                      <m:r>
                        <a:rPr lang="en-US" sz="4400" i="1"/>
                        <m:t>𝑥</m:t>
                      </m:r>
                      <m:r>
                        <a:rPr lang="en-US" sz="4400"/>
                        <m:t>−1</m:t>
                      </m:r>
                    </m:oMath>
                  </m:oMathPara>
                </a14:m>
                <a:endParaRPr lang="en-US" sz="4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02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>
        <p:sndAc>
          <p:stSnd>
            <p:snd r:embed="rId2" name="chimes.wav"/>
          </p:stSnd>
        </p:sndAc>
      </p:transition>
    </mc:Choice>
    <mc:Fallback>
      <p:transition spd="slow" advClick="0" advTm="24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chimes.wav"/>
          </p:stSnd>
        </p:sndAc>
      </p:transition>
    </mc:Choice>
    <mc:Fallback xmlns="">
      <p:transition spd="slow" advClick="0" advTm="4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4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/>
                  <a:t>No Calculator!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State whether the function has a maximum or minimum. Then identify that value.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/>
                          </m:ctrlPr>
                        </m:dPr>
                        <m:e>
                          <m:r>
                            <a:rPr lang="en-US" sz="4400" i="1"/>
                            <m:t>𝑦</m:t>
                          </m:r>
                          <m:r>
                            <a:rPr lang="en-US" sz="4400"/>
                            <m:t>=−2(</m:t>
                          </m:r>
                          <m:r>
                            <a:rPr lang="en-US" sz="4400" i="1"/>
                            <m:t>𝑥</m:t>
                          </m:r>
                          <m:r>
                            <a:rPr lang="en-US" sz="4400"/>
                            <m:t>−4)(</m:t>
                          </m:r>
                          <m:r>
                            <a:rPr lang="en-US" sz="4400" i="1"/>
                            <m:t>𝑥</m:t>
                          </m:r>
                          <m:r>
                            <a:rPr lang="en-US" sz="4400"/>
                            <m:t>+2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2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9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>
        <p:sndAc>
          <p:stSnd>
            <p:snd r:embed="rId2" name="chimes.wav"/>
          </p:stSnd>
        </p:sndAc>
      </p:transition>
    </mc:Choice>
    <mc:Fallback>
      <p:transition spd="slow" advClick="0" advTm="240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CHANGE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4343400" cy="1295785"/>
          </a:xfrm>
        </p:spPr>
        <p:txBody>
          <a:bodyPr/>
          <a:lstStyle/>
          <a:p>
            <a:r>
              <a:rPr lang="en-US" dirty="0" smtClean="0"/>
              <a:t>Member 0: Stay</a:t>
            </a:r>
          </a:p>
          <a:p>
            <a:r>
              <a:rPr lang="en-US" dirty="0" smtClean="0"/>
              <a:t>Member 1:  Move 1 group clockwise</a:t>
            </a:r>
          </a:p>
          <a:p>
            <a:r>
              <a:rPr lang="en-US" dirty="0" smtClean="0"/>
              <a:t>Member 2:  Move 2 groups clockwise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8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>
        <p:sndAc>
          <p:stSnd>
            <p:snd r:embed="rId2" name="chimes.wav"/>
          </p:stSnd>
        </p:sndAc>
      </p:transition>
    </mc:Choice>
    <mc:Fallback>
      <p:transition spd="slow" advClick="0" advTm="45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BooksInCloudsVide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847DE1-7447-4BB3-92C7-CFBC2A0F3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PresentationPro_BooksInCloudsVideo</Template>
  <TotalTime>1163</TotalTime>
  <Words>767</Words>
  <Application>Microsoft Office PowerPoint</Application>
  <PresentationFormat>On-screen Show (4:3)</PresentationFormat>
  <Paragraphs>165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PresentationPro_BooksInCloudsVideo</vt:lpstr>
      <vt:lpstr>Trios!</vt:lpstr>
      <vt:lpstr>Number 1 </vt:lpstr>
      <vt:lpstr>TIME TO CHANGE GROUPS!</vt:lpstr>
      <vt:lpstr>Number 2 </vt:lpstr>
      <vt:lpstr>TIME TO CHANGE GROUPS!</vt:lpstr>
      <vt:lpstr>Number 3 </vt:lpstr>
      <vt:lpstr>TIME TO CHANGE GROUPS!</vt:lpstr>
      <vt:lpstr>Number 4 </vt:lpstr>
      <vt:lpstr>TIME TO CHANGE GROUPS!</vt:lpstr>
      <vt:lpstr>Number 5 </vt:lpstr>
      <vt:lpstr>LET’S TAKE A BREAK AND LOOK BACK</vt:lpstr>
      <vt:lpstr>Number 1 </vt:lpstr>
      <vt:lpstr>Number 2 </vt:lpstr>
      <vt:lpstr>Number 3 </vt:lpstr>
      <vt:lpstr>Number 4 </vt:lpstr>
      <vt:lpstr>Number 5 </vt:lpstr>
      <vt:lpstr>TIME TO CHANGE GROUPS!</vt:lpstr>
      <vt:lpstr>Number 6 </vt:lpstr>
      <vt:lpstr>TIME TO CHANGE GROUPS!</vt:lpstr>
      <vt:lpstr>Number 7 </vt:lpstr>
      <vt:lpstr>TIME TO CHANGE GROUPS!</vt:lpstr>
      <vt:lpstr>Number 8 </vt:lpstr>
      <vt:lpstr>TIME TO CHANGE GROUPS!</vt:lpstr>
      <vt:lpstr>Number 9 </vt:lpstr>
      <vt:lpstr>TIME TO CHANGE GROUPS!</vt:lpstr>
      <vt:lpstr>Number 10 </vt:lpstr>
      <vt:lpstr>TIME IS UP! LET’S LOOK BACK.</vt:lpstr>
      <vt:lpstr>Number 6 </vt:lpstr>
      <vt:lpstr>Number 7 </vt:lpstr>
      <vt:lpstr>Number 8 </vt:lpstr>
      <vt:lpstr>Number 9 </vt:lpstr>
      <vt:lpstr>Number 10 </vt:lpstr>
    </vt:vector>
  </TitlesOfParts>
  <Company>HCHS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of Tan, Cot, Csc, &amp; Sec</dc:title>
  <dc:creator>Cathy Schneider</dc:creator>
  <cp:lastModifiedBy>Windows User</cp:lastModifiedBy>
  <cp:revision>32</cp:revision>
  <dcterms:created xsi:type="dcterms:W3CDTF">2012-01-29T20:31:10Z</dcterms:created>
  <dcterms:modified xsi:type="dcterms:W3CDTF">2014-04-22T14:50:43Z</dcterms:modified>
  <cp:category>2010 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TC018813599991</vt:lpwstr>
  </property>
</Properties>
</file>