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38" r:id="rId16"/>
    <p:sldId id="339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FF"/>
    <a:srgbClr val="FD110B"/>
    <a:srgbClr val="FF993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4:28.24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12FFB4-CAE4-4086-AFA0-6948E742A1E6}" emma:medium="tactile" emma:mode="ink">
          <msink:context xmlns:msink="http://schemas.microsoft.com/ink/2010/main" type="writingRegion" rotatedBoundingBox="11368,12106 16378,12074 16398,15241 11389,15274">
            <msink:destinationLink direction="with" ref="{4EF9892B-9D0A-4A2B-823D-92037F6A34B5}"/>
          </msink:context>
        </emma:interpretation>
      </emma:emma>
    </inkml:annotationXML>
    <inkml:traceGroup>
      <inkml:annotationXML>
        <emma:emma xmlns:emma="http://www.w3.org/2003/04/emma" version="1.0">
          <emma:interpretation id="{F85FC6F9-4986-4D66-B6A3-20565FC4FBBF}" emma:medium="tactile" emma:mode="ink">
            <msink:context xmlns:msink="http://schemas.microsoft.com/ink/2010/main" type="paragraph" rotatedBoundingBox="11802,13439 11925,12067 12649,12132 12526,135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05180AB-5C7B-4D3C-9A42-572562E51703}" emma:medium="tactile" emma:mode="ink">
              <msink:context xmlns:msink="http://schemas.microsoft.com/ink/2010/main" type="line" rotatedBoundingBox="11802,13439 11925,12067 12649,12132 12526,13504"/>
            </emma:interpretation>
          </emma:emma>
        </inkml:annotationXML>
        <inkml:traceGroup>
          <inkml:annotationXML>
            <emma:emma xmlns:emma="http://www.w3.org/2003/04/emma" version="1.0">
              <emma:interpretation id="{2FABD0C5-BD4E-4ABD-BD68-B1E6DD1723FA}" emma:medium="tactile" emma:mode="ink">
                <msink:context xmlns:msink="http://schemas.microsoft.com/ink/2010/main" type="inkWord" rotatedBoundingBox="11802,13439 11925,12067 12649,12132 12526,13504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r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4</emma:literal>
                </emma:interpretation>
              </emma:one-of>
            </emma:emma>
          </inkml:annotationXML>
          <inkml:trace contextRef="#ctx0" brushRef="#br0">420 1364 88,'0'0'29,"-5"17"1,5-17 2,0 0-20,0 0-1,-6-24-2,6 24 0,10-30 0,1 11-1,-13-13 0,6 0-1,-10-14-4,8-3-3,-10-11 0,12-6 0,-4-10 0,0-5 0,4-7 0,2-1 0,-1 0 0,1 4 0,0 8 0,-6 7 0,3 8 0,-3 9 0,-3 8 0,3 7 0,-2 6 0,0 6 0,-2-1 0,4 5 0,0 3 0,0 19 0,0-27 0,0 27 0,0 0 0,-2-17 0,2 17 0,0 0 0,0 0 0,0 0 0,-4 19 0,4-19 0,-11 34 0,-2-7 0,-4 8 0,-4 9 0,-3 5 0,-8 9 0,-1 5 0,-6-1 0,1 0 0,0-2 0,1-5 0,1-6 0,4-7 0,5-10 0,5-8 0,5-7 0,17-17 0,0 0 0,0 0 0,0 0 0,19-37 0,5 4 0,4-8 0,6-8 0,2-8 0,4-1 0,-2-1 0,-1-1 0,1 2 0,0 3 0,-4 8 0,-2 3 0,-6 8 0,-3 8 0,-4 7 0,-2 10 0,-17 11 0,24 6 0,-13 13 0,-1 7 0,3 10 0,0 5 0,6 7 0,2 2 0,0 1 0,1-2 0,3-3 0,-2-5 0,-3-5 0,-3-8 0,2 4 0,-15-15-24,-4-17-14,-2 19-2,2-19 0,-26-17-1</inkml:trace>
        </inkml:traceGroup>
      </inkml:traceGroup>
    </inkml:traceGroup>
    <inkml:traceGroup>
      <inkml:annotationXML>
        <emma:emma xmlns:emma="http://www.w3.org/2003/04/emma" version="1.0">
          <emma:interpretation id="{5714378E-CC81-4140-8A6C-AA69E36F77C8}" emma:medium="tactile" emma:mode="ink">
            <msink:context xmlns:msink="http://schemas.microsoft.com/ink/2010/main" type="paragraph" rotatedBoundingBox="11383,14397 16392,14365 16398,15241 11389,152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BCC4B0-797C-4A15-9E0D-FDC5269A930F}" emma:medium="tactile" emma:mode="ink">
              <msink:context xmlns:msink="http://schemas.microsoft.com/ink/2010/main" type="line" rotatedBoundingBox="11383,14397 16392,14365 16398,15241 11389,15274"/>
            </emma:interpretation>
          </emma:emma>
        </inkml:annotationXML>
        <inkml:traceGroup>
          <inkml:annotationXML>
            <emma:emma xmlns:emma="http://www.w3.org/2003/04/emma" version="1.0">
              <emma:interpretation id="{EC279645-4DB9-4FF2-BAE9-CA03D20C3CB1}" emma:medium="tactile" emma:mode="ink">
                <msink:context xmlns:msink="http://schemas.microsoft.com/ink/2010/main" type="inkWord" rotatedBoundingBox="11383,14397 16392,14365 16398,15241 11389,15274"/>
              </emma:interpretation>
              <emma:one-of disjunction-type="recognition" id="oneOf1">
                <emma:interpretation id="interp5" emma:lang="en-US" emma:confidence="1">
                  <emma:literal>MINIMUM</emma:literal>
                </emma:interpretation>
                <emma:interpretation id="interp6" emma:lang="en-US" emma:confidence="0.5">
                  <emma:literal>MIN mum</emma:literal>
                </emma:interpretation>
                <emma:interpretation id="interp7" emma:lang="en-US" emma:confidence="0.5">
                  <emma:literal>MINI mum</emma:literal>
                </emma:interpretation>
                <emma:interpretation id="interp8" emma:lang="en-US" emma:confidence="0">
                  <emma:literal>MINIM UM</emma:literal>
                </emma:interpretation>
                <emma:interpretation id="interp9" emma:lang="en-US" emma:confidence="0">
                  <emma:literal>MINIM VM</emma:literal>
                </emma:interpretation>
              </emma:one-of>
            </emma:emma>
          </inkml:annotationXML>
          <inkml:trace contextRef="#ctx0" brushRef="#br0" timeOffset="7338.4197">539 2432 105,'0'0'37,"19"28"1,-13 1 0,-8 3-17,9 17-9,-7 0-8,4 11-4,-8 1 0,4 3 0,-3-6 0,1-3 0,-4-8 0,4-7 0,0-8 0,0-13 0,2-19 0,0 0 0,0 0-21,0 0-16,8-19-2,-8 19 0,-8-30 0</inkml:trace>
          <inkml:trace contextRef="#ctx0" brushRef="#br0" timeOffset="7030.4021">-425 2341 95,'2'-20'33,"-2"20"1,11-25 1,-11 25-18,0 0-4,14 38-3,-9 9-1,-8 12-2,3 12-5,-8 10-2,0 10 0,-3 1 0,2-3 0,-3-6 0,5-11 0,-1-14 0,3-12 0,1-13 0,4-16 0,0-17 0,0 0 0,0-35 0,2-5 0,-2-11 0,2-9 0,0-12 0,-1-9 0,3-2 0,-2-4 0,2 6 0,0 6 0,-1 10 0,1 11 0,0 16 0,-4 38 0,0 0 0,0 0 0,19 47 0,-10 4 0,3 9 0,3 8 0,3 0 0,5-2 0,2-7 0,3-5 0,2-10 0,-2-8 0,-3-6 0,-2-8 0,-3-3 0,-1-7 0,-19-12 0,23 5 0,-23-5 0,22-28 0,-12 2 0,3-12 0,4-7 0,2-10 0,4-5 0,5-6 0,-2 3 0,3 1 0,-1 7 0,-2 6 0,-1 10 0,-3 7 0,-3 15 0,-2 9 0,-17 8 0,29 21 0,-20 11 0,-1 11 0,-3 8 0,-1 10 0,-2 1 0,-2 4 0,-2 0 0,-2-2 0,2-9 0,-1-6 0,1-10 0,-2-8 0,2-7 0,2-24 0,4 17 0,-4-17-33,4-21-5,1 2-2,1-5 1,3-2 1</inkml:trace>
          <inkml:trace contextRef="#ctx0" brushRef="#br0" timeOffset="8884.508">788 2555 64,'8'-29'30,"7"9"0,-6-3 1,1 0-5,-10 23-8,19-5-6,-6 25-1,-13 7-1,5 20-2,-10 6 0,3 15-1,-7 3-7,3 7 0,-5-5 0,3-3 0,2-11 0,3-10 0,-1-12 0,6-8 0,0-12 0,-2-17 0,0 0 0,0 0 0,0 0 0,3-29 0,-3 5 0,0-6 0,0-8 0,-2-5 0,4-5 0,2-4 0,0-7 0,2-5 0,1 4 0,-1 1 0,1 10 0,1 8 0,-1 8 0,1 15 0,-8 18 0,21 13 0,-8 13 0,4 12 0,4 5 0,5 6 0,6 4 0,2-2 0,2-7 0,4-5 0,-3-5 0,1-6 0,-2-3 0,-4-6 0,-4-4 0,-5-6 0,-4-1 0,-19-8 0,24-2 0,-24 2 0,15-28 0,-9-1 0,-2-6 0,0-14 0,-1-12 0,-1-9 0,0-3 0,0 1 0,2 4 0,-4 8 0,3 13 0,-3 11 0,0 36 0,8-19-8,-8 19-27,15 36-3,-4 0-1,-1 3 1</inkml:trace>
          <inkml:trace contextRef="#ctx0" brushRef="#br0" timeOffset="9247.5289">1760 2385 102,'0'0'37,"17"-19"2,-17 19-1,7 26-12,1 16-13,-12 7-13,2 17 0,-2 6 0,1 5 0,-1 2 0,2-5 0,0-14 0,0-5 0,4-14 0,-2-12 0,6-7 0,-6-22-6,0 0-29,0 0-4,7-17-1,-5-7 2</inkml:trace>
          <inkml:trace contextRef="#ctx0" brushRef="#br0" timeOffset="10175.582">2069 2392 89,'10'-22'34,"-10"22"0,20 0 3,-16 21-14,7 22-7,-11 8-4,6 15-2,-8 6-10,2 7 0,-4-2 0,4-1 0,-3-16 0,3-7 0,-2-14 0,4-8 0,0-11 0,-2-20 0,0 0 0,0 0 0,3-19 0,-3-5 0,-2-10 0,2-7 0,2-10 0,0-6 0,0-7 0,4-2 0,1 0 0,3 5 0,-1 7 0,1 8 0,1 14 0,-2 13 0,-9 19 0,19 21 0,-7 13 0,-1 10 0,2 8 0,2 7 0,0 1 0,2-3 0,0-6 0,0-10 0,-4-9 0,1-5 0,-3-10 0,-11-17 0,19 11 0,-19-11 0,17-19 0,-8-2 0,3-7 0,1-11 0,2-11 0,2-8 0,4-4 0,3-4 0,3 3 0,1 5 0,-2 9 0,1 11 0,-3 23 0,-1 17 0,-4 23 0,-8 12 0,-2 16 0,-3 9 0,0 6 0,-4 2 0,1-2 0,1-8 0,0-14 0,0-7 0,1-9 0,-3-11 0,8-2 0,-10-17-8,0 0-29,0 0-3,0 0-1,3-26 1</inkml:trace>
          <inkml:trace contextRef="#ctx0" brushRef="#br0" timeOffset="10715.6129">3056 2398 105,'7'-19'34,"-7"19"2,0 0 1,10 27-18,-1 18-7,-11 10-2,10 14-8,-10 3-2,8 9 0,-4-5 0,7-5 0,-1-16 0,7-10 0,5-16 0,3-14 0,5-19 0,3-11 0,1-15 0,0-12 0,0-11 0,-6-7 0,-1-10 0,-8-1 0,-2 1 0,-6 2 0,-1 6 0,-5 5 0,3 17 0,-6 3-8,0 37-28,0 0-3,0 0 0,10 20 1</inkml:trace>
          <inkml:trace contextRef="#ctx0" brushRef="#br0" timeOffset="11568.6616">3673 2328 91,'0'0'34,"17"15"2,-12 23 2,7 19-14,-14 5-7,6 21-5,-12 2-9,4 7-3,-11-5 0,2 0 0,-2-19 0,9-12 0,-7-12 0,11-16 0,2-28 0,0 0 0,17-6 0,-2-22 0,2-13 0,-6-12 0,8-9 0,-5-10 0,-1-7 0,-4-1 0,3 3 0,-3 7 0,-2 12 0,3 14 0,-1 18 0,-9 26 0,17 9 0,-5 25 0,-3 13 0,2 10 0,3 7 0,-1 4 0,2-2 0,4 0 0,0-13 0,1-10 0,-1-9 0,4-11 0,-2-12 0,-1-11 0,-1-9 0,2-12 0,-2-9 0,-2-12 0,2-3 0,0-10 0,1-5 0,5-2 0,1-2 0,3 1 0,-3 7 0,6 9 0,-4 9 0,-3 10 0,-1 18 0,-3 14 0,-4 15 0,-4 17 0,1 13 0,-5 7 0,0 10 0,3 4 0,-5 0 0,3 0 0,-3-6 0,3-17 0,-3-4 0,1-9 0,3-9 0,-11-25 0,10 19-38,-10-19-1,0 0-3,0 0 2,0 0-1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6:06.7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EB36887-D0C6-427D-94CC-90F2F82EAA09}" emma:medium="tactile" emma:mode="ink">
          <msink:context xmlns:msink="http://schemas.microsoft.com/ink/2010/main" type="inkDrawing" rotatedBoundingBox="11701,8867 11814,17982 11711,17984 11598,8869" semanticType="callout" shapeName="Other"/>
        </emma:interpretation>
      </emma:emma>
    </inkml:annotationXML>
    <inkml:trace contextRef="#ctx0" brushRef="#br0">40 42 49,'2'-22'21,"-2"22"1,11-21-1,-11 21-9,0 0-2,10 26-3,-7 6-1,-3 12-1,4 10 0,-4 16 1,2 9 0,0 4-2,0 8 1,0 0 0,0 5 0,-4 0-1,4 6 1,-6-4-2,0 6 1,-5-1-2,1 5-1,-1-4 0,1 1 0,2-3-1,3-2 1,-1-2-1,2 2 1,2 0-1,0 0 2,-2 2-2,4-2 1,-4 2-1,0 2 1,0 0-1,2 1 0,-2 1 0,1 1 1,-1 3-1,2 1 0,-2 2 0,2 2 0,2-3 0,0-3 0,-1 1-1,5-1 1,-2-3 0,0 1 0,3-5 0,-1 0 0,-1 2 0,3-1 1,-2-1-1,-1 0 0,-1 0 0,0 2 0,0-2 0,-2 3-1,-2 3 2,0-3-2,-2 1 2,-2 4 0,2-1 0,0-2-1,0-1 1,2 0-1,-2-4 1,4-1-1,0-1 0,2-3 0,0-3 0,-1-2 1,3 3 0,0-1 0,-1-3 0,-1 1-1,0 1 1,0 1 0,-2-2-1,0 3 0,-2-3 0,0-1 0,0-3 0,1-5 1,1 0-1,0-5 0,0-3 0,2-3 0,0-2 0,1-3 0,-3 1 0,4 2 0,-6-6 0,4 2 0,-4-1 0,1-3 0,-4-4 0,3-1 0,0-4 0,-2-4 1,2 0-1,0-6 0,0 1 0,0-1 0,2-5 0,-4-1 0,6-5 0,-6-1 0,2-7 0,2-3 0,-2-21 0,-2 23 0,2-23 0,0 0 0,0 0 0,0 0-1,5 20 1,-5-20-1,0 0-1,8 25 1,-8-25-2,7 21-2,-7-21-9,10 18-13,-10-18-5,0 0 1,-10-30-2,9 0 2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6:08.3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C97307D-076F-4D9C-8B24-73C0F9B63414}" emma:medium="tactile" emma:mode="ink">
          <msink:context xmlns:msink="http://schemas.microsoft.com/ink/2010/main" type="inkDrawing" rotatedBoundingBox="6817,12616 17763,12679 17762,12893 6815,12830" shapeName="Other">
            <msink:destinationLink direction="to" ref="{73348244-6BA3-4C36-92C3-5024E2069D06}"/>
          </msink:context>
        </emma:interpretation>
      </emma:emma>
    </inkml:annotationXML>
    <inkml:trace contextRef="#ctx0" brushRef="#br0">0 192 51,'0'0'22,"24"1"1,-24-1-3,31-1-10,-7 1-1,8-2-3,6 2 0,5-6 0,10-2 0,6-3 0,12 0 0,9-6-2,12 0 0,4-2-1,10 2-1,13-2-1,7 4 0,6 2-1,8 2 1,5 1 0,4 3 0,2 1 0,4 0 0,-1 2 0,5 3 1,-1 1-1,1 1 0,-1 3 0,-1 2 0,3 1 0,-1 3 0,3 1-1,-2 2 1,1-1 0,-1-3 0,4 1 0,4-3 0,0-3-1,2 0 1,3-1-1,1 1 1,-1 0 0,5 2-1,-3-3 1,2 3-1,-3 2 1,-2-3-1,-3 3 1,-1-3-1,-5-1 1,-1 0-1,-2 2 0,-1-3 1,-3 1-1,-1 0 1,-2 2-1,0-3 1,-1 1 0,1 2-1,0-4 1,-2 0-1,2 0 1,0-1 0,-1-1-1,-1 0 1,4 0 0,-4 0 0,-4-3 0,2 1 0,-7-2 0,-3 2 0,-5-4 0,-4 1 0,-7-1-1,-8 2 1,-6-1-1,-9-1 1,-5 0-1,-10 1 0,-8-3 1,-9 2-1,-4-1 0,-6 1 0,-8-1-1,-7 3 1,-5-2 0,-4 4-1,-10 1 1,-1-1-1,-23 2 0,22 3 0,-22-3 0,0 0-2,15 17-1,-15-17-6,0 0-18,2 19-4,-2-19 0,0 0-1,-18 6 1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6:13.14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5F226B-0623-4CB7-905F-86E93100E173}" emma:medium="tactile" emma:mode="ink">
          <msink:context xmlns:msink="http://schemas.microsoft.com/ink/2010/main" type="writingRegion" rotatedBoundingBox="18209,8762 24747,8564 25017,17484 18479,17683"/>
        </emma:interpretation>
      </emma:emma>
    </inkml:annotationXML>
    <inkml:traceGroup>
      <inkml:annotationXML>
        <emma:emma xmlns:emma="http://www.w3.org/2003/04/emma" version="1.0">
          <emma:interpretation id="{4DFF54C9-9330-44A8-8785-E0ECD5962568}" emma:medium="tactile" emma:mode="ink">
            <msink:context xmlns:msink="http://schemas.microsoft.com/ink/2010/main" type="paragraph" rotatedBoundingBox="18200,8791 22744,8597 22781,9469 18237,9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70CB07-4C2E-4A53-92CF-1F6BF748C744}" emma:medium="tactile" emma:mode="ink">
              <msink:context xmlns:msink="http://schemas.microsoft.com/ink/2010/main" type="line" rotatedBoundingBox="18200,8791 22744,8597 22781,9469 18237,9663"/>
            </emma:interpretation>
          </emma:emma>
        </inkml:annotationXML>
        <inkml:traceGroup>
          <inkml:annotationXML>
            <emma:emma xmlns:emma="http://www.w3.org/2003/04/emma" version="1.0">
              <emma:interpretation id="{553E5073-2BDE-4E38-9298-8A486BEC9BA4}" emma:medium="tactile" emma:mode="ink">
                <msink:context xmlns:msink="http://schemas.microsoft.com/ink/2010/main" type="inkWord" rotatedBoundingBox="18200,8791 22744,8597 22781,9469 18237,9663"/>
              </emma:interpretation>
              <emma:one-of disjunction-type="recognition" id="oneOf0">
                <emma:interpretation id="interp0" emma:lang="en-US" emma:confidence="0">
                  <emma:literal>2=8-8</emma:literal>
                </emma:interpretation>
                <emma:interpretation id="interp1" emma:lang="en-US" emma:confidence="0">
                  <emma:literal>X=_8 -8</emma:literal>
                </emma:interpretation>
                <emma:interpretation id="interp2" emma:lang="en-US" emma:confidence="0">
                  <emma:literal>8=8 -8</emma:literal>
                </emma:interpretation>
                <emma:interpretation id="interp3" emma:lang="en-US" emma:confidence="0">
                  <emma:literal>8=8-8</emma:literal>
                </emma:interpretation>
                <emma:interpretation id="interp4" emma:lang="en-US" emma:confidence="0">
                  <emma:literal>x-=8 -8</emma:literal>
                </emma:interpretation>
              </emma:one-of>
            </emma:emma>
          </inkml:annotationXML>
          <inkml:trace contextRef="#ctx0" brushRef="#br0">1650 104 81,'0'0'35,"0"0"-1,-17 8 2,17-8-7,0 0-17,0 0-4,29-4-3,-5 4-3,-1 0-1,5 2 0,1 0-3,-3 0 0,6 3-3,-9-5-3,5 6-10,-11-2-15,0-8-3,-17 4 2,25-9 0</inkml:trace>
          <inkml:trace contextRef="#ctx0" brushRef="#br0" timeOffset="660.0377">2439-207 85,'-19'-26'28,"19"26"1,-29-33 0,12 15-18,0 6-5,-3 1-4,-1 5-2,-4 4 0,-1 8-1,1 5 0,-3 4 2,1 6 0,5 4 1,1-3 1,6 5 1,7-5 0,10 5 1,4-5 0,14 5 1,1-8-1,11 7 0,1-3-1,6 3 0,-5-1-1,-2 3-1,-5 0 0,-6 1-1,-8 1-1,-9 0-1,-10 0 0,-9-3-1,-4-3 0,-9-1 0,-1-6 0,-3-8 0,4-3 1,3-10 0,4-5 1,21 9-1,-20-38 1,20 13 0,5-3 0,7 0 1,3-2-1,2 1 1,4 1 1,1 2-1,1-3 1,1 1 0,1-4 0,0 4 0,-1-1-1,1 1 0,-4 5-1,-6 1-2,-15 22-5,15-23-16,-15 23-10,0 0-3,0 0 1,-17 13-1</inkml:trace>
          <inkml:trace contextRef="#ctx0" brushRef="#br0" timeOffset="1192.0682">1635 534 104,'-21'4'35,"21"-4"2,0 0 0,23-9-20,17 9-4,5-6-4,19 4-6,10-2-3,13 4 0,4 0 0,3 2 0,5-2 0,-7 2 0,-10 0 0,-11 0 0,-10 0 0,-14-2 0,-9 4 0,-17-8-10,-21 4-17,0 0-9,0 0-3,-21 15 2,-9-11 0</inkml:trace>
          <inkml:trace contextRef="#ctx0" brushRef="#br0" timeOffset="-892.051">416 12 91,'0'0'31,"5"-21"1,-5 21 0,0 0-17,0 0-5,-15 25-5,0-3-2,-4 8 0,-5 8-2,-3 4 1,-7 3 0,2 6-1,-4 0 1,-4-2 0,1-4-1,-1-2 0,6-5-1,4-6-1,9-5-2,2-12-1,19-15-7,0 0-13,0 0-10,28-2 1,-5-15-1,9 0 1</inkml:trace>
          <inkml:trace contextRef="#ctx0" brushRef="#br0" timeOffset="-1229.0702">110-24 87,'0'-21'33,"0"21"2,5-22 1,-5 22-15,19 13-5,-9 6-5,12 13-4,-3 5-1,8 12-3,1 2-3,8 8 0,-2-1 0,-2-1 0,2-6 0,-4-6 0,-1-5 0,-7-10 0,1 0-3,-23-30-10,19 25-18,-19-25-5,0 0-2,0 0 1,-19-14 0</inkml:trace>
          <inkml:trace contextRef="#ctx0" brushRef="#br0" timeOffset="-342.0195">820 244 64,'-19'13'32,"19"-13"-1,0 0 2,33 2-7,-3 2-10,-2-10-4,14 6-5,-4-6-1,7 4-3,-5 1-3,-6-3-3,3 8-11,-12-1-17,-8 1-3,-17-4 0,23 8-1</inkml:trace>
          <inkml:trace contextRef="#ctx0" brushRef="#br0" timeOffset="-583.0333">830 121 88,'-23'6'32,"23"-6"2,0 0 0,0 0-14,0 0-8,36-2-5,-11-4-3,5 4-1,4-1-2,2 3 0,-2 2-2,-4-2-1,0 7-4,-9-5-7,2 4-14,-6 3-8,-17-9 2,0 0-1,0 0 0</inkml:trace>
          <inkml:trace contextRef="#ctx0" brushRef="#br0" timeOffset="4689.2682">3641 172 90,'0'0'33,"-19"15"1,19-15 0,0 0-10,17 2-13,15-4-5,0-3-3,10-1-1,1 0-3,2-1-3,2 7-7,-9-4-14,-6 0-9,-3 4 0,-29 0 0,28-2-1</inkml:trace>
          <inkml:trace contextRef="#ctx0" brushRef="#br0" timeOffset="5348.3059">4473-96 89,'9'-21'30,"-9"21"1,6-30-3,-14 13-13,8 17-6,-24-26-5,5 13-3,-6 3-1,-3 3-1,-4 5 0,-4 4 1,-2 3 0,-1 9 1,3 1 0,6 5 0,2 3 1,9 3 1,7 1 0,12 3 0,8-2 2,15 4-1,3-3 1,8 3-1,2-4 0,3 2 0,-3-1-1,0-1 0,-10-2-2,-3 1 0,-13-3 1,-7 1-2,-6 1-2,-9-3 1,-5-1-1,-7-3 0,1-2 0,-7-5-1,3-5 1,3-9 1,1-7-1,23 9 1,-24-32 1,22 7 0,6 1 0,5-5 0,6-3 1,6 6 0,2-6 1,3 0 0,2-4 0,2 2 1,-1-4-1,-1 2 1,-1 1-1,-1 4-2,-7 3 0,-4 7 0,-15 21 0,15-24 0,-15 24-5,0 0-16,0 0-12,-25 26-4,25-26 0,-24 32 1</inkml:trace>
        </inkml:traceGroup>
      </inkml:traceGroup>
    </inkml:traceGroup>
    <inkml:traceGroup>
      <inkml:annotationXML>
        <emma:emma xmlns:emma="http://www.w3.org/2003/04/emma" version="1.0">
          <emma:interpretation id="{56C800E7-20DB-43E4-B8C7-3031EB3A79AC}" emma:medium="tactile" emma:mode="ink">
            <msink:context xmlns:msink="http://schemas.microsoft.com/ink/2010/main" type="paragraph" rotatedBoundingBox="19636,9757 22789,9372 22912,10384 19760,107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21B747-5706-413C-BDFE-41C2FD1FD174}" emma:medium="tactile" emma:mode="ink">
              <msink:context xmlns:msink="http://schemas.microsoft.com/ink/2010/main" type="line" rotatedBoundingBox="19636,9757 22789,9372 22912,10384 19760,10769"/>
            </emma:interpretation>
          </emma:emma>
        </inkml:annotationXML>
        <inkml:traceGroup>
          <inkml:annotationXML>
            <emma:emma xmlns:emma="http://www.w3.org/2003/04/emma" version="1.0">
              <emma:interpretation id="{72E68D26-6C8D-484B-B052-379668B501FE}" emma:medium="tactile" emma:mode="ink">
                <msink:context xmlns:msink="http://schemas.microsoft.com/ink/2010/main" type="inkWord" rotatedBoundingBox="19636,9757 22789,9372 22912,10384 19760,10769"/>
              </emma:interpretation>
              <emma:one-of disjunction-type="recognition" id="oneOf1">
                <emma:interpretation id="interp5" emma:lang="en-US" emma:confidence="0">
                  <emma:literal>2125-4</emma:literal>
                </emma:interpretation>
                <emma:interpretation id="interp6" emma:lang="en-US" emma:confidence="0">
                  <emma:literal>2425-4</emma:literal>
                </emma:interpretation>
                <emma:interpretation id="interp7" emma:lang="en-US" emma:confidence="0">
                  <emma:literal>2025-4</emma:literal>
                </emma:interpretation>
                <emma:interpretation id="interp8" emma:lang="en-US" emma:confidence="0">
                  <emma:literal>2625-4</emma:literal>
                </emma:interpretation>
                <emma:interpretation id="interp9" emma:lang="en-US" emma:confidence="0">
                  <emma:literal>2525-4</emma:literal>
                </emma:interpretation>
              </emma:one-of>
            </emma:emma>
          </inkml:annotationXML>
          <inkml:trace contextRef="#ctx0" brushRef="#br0" timeOffset="1919.1098">1467 1034 98,'-17'2'30,"17"-2"1,0 0-4,0 0-14,-11-24-5,11 24-3,17-19 0,-17 19-1,26-23 1,-7 16-1,-19 7 1,42-31-1,-22 13-1,11 2 0,-3-1-1,2 4 0,2 2-1,-1 5-1,-3 4 1,-4 8-1,-5 5 0,-4 6 1,-7 6-1,-4 3 1,-8 3-1,-4 3 2,-5 4-2,-4-2 0,-4 1 0,-5 1 0,-2-4 0,-1 2 0,-1-5 0,0-1 0,1-5 0,5-3 0,-1-3 0,4-2 0,4-3 0,17-12 0,-17 13 0,17-13 0,0 0 0,0 0 0,0 0 0,25 6 0,-8-8 0,2 2 0,4-4 0,5 4 0,2-4 0,4 2 0,0 0 0,0 0 0,-3-1 0,-7 1 0,-1 4 0,-23-2 0,30 2 0,-30-2-21,0 0-14,0 0-5,0 0 2,0 0-2</inkml:trace>
          <inkml:trace contextRef="#ctx0" brushRef="#br0" timeOffset="2309.1321">2195 946 101,'0'0'33,"0"0"-1,0 0 1,0 0-19,-27-4-7,27 4-3,-26 21-3,9-3 1,-4 3-1,0 9 2,-3 1 0,5 6 1,-6 1-1,2 7 1,3-3 0,5 3-2,5-2-1,8-3-2,6 0-2,2-10-4,18 0-8,-3-7-18,5-6-4,3-4 2,-6-7-1</inkml:trace>
          <inkml:trace contextRef="#ctx0" brushRef="#br0" timeOffset="3283.1877">2253 1146 74,'-17'0'31,"17"0"0,0 0-2,0 0-7,2-21-7,-2 21-5,17-27-4,-4 9-2,6-1-1,0-4 0,4 2-1,3 1 0,1 1 0,3 4-1,0 3 1,1 7 0,-3 6-1,-5 5 0,-1 5 1,-5 6-1,-3 4 0,-9 6 0,-5 3 0,-5 0 0,-11 2-1,-2 2 1,-5 0 0,-7-2-1,-3 0 0,-2-4 1,1 1-2,-2-5 2,7 3-2,5-7 1,1-1-1,23-19 1,-28 29-1,28-29 1,-8 17 1,8-17-1,0 0 1,17 5 0,-17-5 0,32-4 0,-9-1 1,3-1-2,5 2 0,5-1 0,-2-1 0,0 2-2,-2-1-2,0 10-6,-15-9-16,4 4-8,-4-1-3,-17 1 0,17-8 1</inkml:trace>
          <inkml:trace contextRef="#ctx0" brushRef="#br0" timeOffset="3610.2065">2777 938 86,'0'0'33,"19"-6"1,-19 6 1,11 17-10,-1 4-12,-5 2-5,7 9-3,-3 4-1,2 7-1,-1-1-2,-4 3 1,-4 0-1,-6 4-2,-4 0 1,-9-2-3,-2-1 0,-7-5-2,-1 3-1,-5-12-5,6 3-8,-5-10-12,5-12-4,5-3 2,4-12-1</inkml:trace>
          <inkml:trace contextRef="#ctx0" brushRef="#br0" timeOffset="4263.2438">3044 676 73,'0'0'32,"0"0"1,26 19 1,-7-14-10,7-8-9,10 6-5,0-5-5,0 1-3,0 2-8,-8-2-16,-5-1-12,-2 4 2,-21-2-2,19-4 0</inkml:trace>
          <inkml:trace contextRef="#ctx0" brushRef="#br0" timeOffset="4067.2327">3068 548 87,'0'0'33,"0"0"0,0 0 2,0 0-12,19 0-11,6-2-5,3-6-2,4 6-3,4-3 0,0 3-1,-4 4-1,-5-2-2,-3 3-4,-24-3-7,23 4-15,-23-4-7,0 0 1,-8 19 0,-9-15 0</inkml:trace>
          <inkml:trace contextRef="#ctx0" brushRef="#br0" timeOffset="6461.3696">4173 1387 73,'-13'30'30,"13"-30"1,-4 17-1,4-17-7,0 0-8,0 0-5,11-17-2,-11 17-2,8-28-2,-4 5-1,-4-7-1,-2 0-1,2-10-1,0-3 2,3-6-2,1-6 0,2 2 1,1 1-1,3 2 1,-1 7 0,-1 5-1,1 10 1,-3 9-1,-6 19 1,4-21-1,-4 21 1,0 0-1,0 0 1,-25 25-1,25-25 0,-28 28 1,11-9-1,0 4 0,-2-1 0,-4 5 0,-5 1 0,2 0 0,-5 3-1,1 1 1,-2-2 0,2-4 0,2-1 0,5-6 0,23-19 0,-26 26 1,26-26-1,0 0 1,0 0 1,20 6 0,3-8 0,5-4 0,6 2-2,6-1 0,5 1 0,2 0 0,2 0 0,-1 1 0,-3 1 0,-6-2 0,-3 2 0,-7 4 0,-11-6 0,5 10-18,-23-6-16,0 0-4,0 0 1,0 0 0,0 0-1</inkml:trace>
          <inkml:trace contextRef="#ctx0" brushRef="#br0" timeOffset="5773.3302">3875 574 101,'0'0'34,"0"0"3,0 0-1,7-19-16,27 17-6,-4-7-6,20 3-3,6-1-5,6 3 0,4 0 0,0 2 0,-3 2 0,-9 4 0,-3 0 0,-7-1 0,-10 5 0,-8-6 0,0 5 0,-26-7-9,31 4-22,-31-4-4,0 0-4,0 0 2,2 19 0</inkml:trace>
        </inkml:traceGroup>
      </inkml:traceGroup>
    </inkml:traceGroup>
    <inkml:traceGroup>
      <inkml:annotationXML>
        <emma:emma xmlns:emma="http://www.w3.org/2003/04/emma" version="1.0">
          <emma:interpretation id="{6AB597E1-E9A2-4F47-9CBC-F66FACD136B7}" emma:medium="tactile" emma:mode="ink">
            <msink:context xmlns:msink="http://schemas.microsoft.com/ink/2010/main" type="paragraph" rotatedBoundingBox="20420,10906 23271,11172 23206,11860 20356,1159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B57797C-8D55-404A-9545-9C93D89BE3D8}" emma:medium="tactile" emma:mode="ink">
              <msink:context xmlns:msink="http://schemas.microsoft.com/ink/2010/main" type="line" rotatedBoundingBox="20420,10906 23271,11172 23206,11860 20356,11595"/>
            </emma:interpretation>
          </emma:emma>
        </inkml:annotationXML>
        <inkml:traceGroup>
          <inkml:annotationXML>
            <emma:emma xmlns:emma="http://www.w3.org/2003/04/emma" version="1.0">
              <emma:interpretation id="{2F94F936-E551-486F-8A02-2903A531EDAE}" emma:medium="tactile" emma:mode="ink">
                <msink:context xmlns:msink="http://schemas.microsoft.com/ink/2010/main" type="inkWord" rotatedBoundingBox="20420,10906 23271,11172 23206,11860 20356,11595"/>
              </emma:interpretation>
              <emma:one-of disjunction-type="recognition" id="oneOf2">
                <emma:interpretation id="interp10" emma:lang="en-US" emma:confidence="0">
                  <emma:literal>1=-20</emma:literal>
                </emma:interpretation>
                <emma:interpretation id="interp11" emma:lang="en-US" emma:confidence="0">
                  <emma:literal>2=-2</emma:literal>
                </emma:interpretation>
                <emma:interpretation id="interp12" emma:lang="en-US" emma:confidence="0">
                  <emma:literal>1=-2'</emma:literal>
                </emma:interpretation>
                <emma:interpretation id="interp13" emma:lang="en-US" emma:confidence="0">
                  <emma:literal>1=-2?</emma:literal>
                </emma:interpretation>
                <emma:interpretation id="interp14" emma:lang="en-US" emma:confidence="0">
                  <emma:literal>1=-24</emma:literal>
                </emma:interpretation>
              </emma:one-of>
            </emma:emma>
          </inkml:annotationXML>
          <inkml:trace contextRef="#ctx0" brushRef="#br0" timeOffset="7717.4414">3835 2345 70,'0'0'34,"0"0"0,0 0 2,0 0-7,0 0-11,0 0-6,34-2-5,-9-1-2,7 5-1,0-4-2,6 0-1,-5 4-2,0-4-1,-1 4-2,-12-6-6,3 8-15,-23-4-10,21 0-1,-21 0 0,0 0 0</inkml:trace>
          <inkml:trace contextRef="#ctx0" brushRef="#br0" timeOffset="8516.487">4505 2255 90,'0'0'32,"0"0"0,0 0 1,-8-19-15,8 19-7,12-25-4,-12 25-2,30-26-1,-11 11 0,5 4-1,1-1 0,5 5 0,-2 1-1,6 6 0,-4 6 0,-3 5 0,-1 6 0,-5 6-2,-6 5 0,-7 6 0,-5 4 0,-8 1 0,-7 3 0,-6 5 0,-9-2 0,-1 1 0,-6-5 0,0-3 0,0-6 0,4-4 0,0-5 0,7-10 0,2-7 0,21-6 0,-24-4 0,24 4 0,-8-23 0,8 23 0,4-32 0,2 11 0,5 1 0,4-3 0,8 2 0,-1 2 0,5 2 0,1 2 0,0 6 0,1 5 0,-5 6 0,-1 9 0,-23-11 0,32 34 0,-21-13 0,-1 4 0,-1-3 0,0 1 0,3-4 0,-12-19 0,20 28 0,-20-28 0,25 13 0,-8-11 0,-17-2 0,32-6 0,-32 6 0,30-11 0,-30 11 0,25-15 0,-25 15 0,17-13 0,-17 13 0,0 0 0,0 0 0,0 0 0,0 0-2,0 0-30,-10-19-6,10 19-1,0 0 1,-22-11 0</inkml:trace>
          <inkml:trace contextRef="#ctx0" brushRef="#br0" timeOffset="46343.6507">2177 1966 61,'0'0'28,"0"0"0,0 0 1,0 0-5,0 0-7,23 15-3,-23-15-2,30 25 1,-17-4-2,11 14 0,-3 5-4,8 15-7,-3-1 0,4 9 0,8-3 0,-2 0 0,1-1 0,-3-10 0,2-8 0,-9-10 0,3-1-3,-13-13-29,-17-17-6,24 17-1,-24-17 1,0 0 0</inkml:trace>
          <inkml:trace contextRef="#ctx0" brushRef="#br0" timeOffset="46690.6706">2588 1996 92,'0'0'33,"4"-24"1,-4 24 1,0 0-15,0 0-8,-19 7-3,0 14-4,2 7-1,-9 10-1,-1 4-1,-5 7 0,0 4 0,-2-4 0,6 0-2,3-6 0,3-7 0,5-8 0,2-11-4,15-17-5,-15 17-18,15-17-8,0 0-3,0 0 2,9-24-2</inkml:trace>
          <inkml:trace contextRef="#ctx0" brushRef="#br0" timeOffset="7257.4151">3126 2413 87,'0'0'33,"0"23"1,0-23 1,21 4-13,9 1-9,-2-7-5,14 4-3,-1-4-3,4 1-2,1 1-6,-11-8-13,1 6-14,0 2-2,-15-4 0,0 3-1</inkml:trace>
          <inkml:trace contextRef="#ctx0" brushRef="#br0" timeOffset="7008.4009">3096 2279 111,'0'0'34,"0"0"1,0 0 0,32-15-24,2 13-3,0-5-4,7 5-1,-1-2-1,-1 2-2,-3 4 0,-4-2-2,-7 6-2,-25-6-5,30 5-13,-30-5-10,0 0-4,0 0 2,0 0-1</inkml:trace>
        </inkml:traceGroup>
      </inkml:traceGroup>
    </inkml:traceGroup>
    <inkml:traceGroup>
      <inkml:annotationXML>
        <emma:emma xmlns:emma="http://www.w3.org/2003/04/emma" version="1.0">
          <emma:interpretation id="{9865880E-4686-431E-BA76-21980545AFF4}" emma:medium="tactile" emma:mode="ink">
            <msink:context xmlns:msink="http://schemas.microsoft.com/ink/2010/main" type="paragraph" rotatedBoundingBox="18602,12850 24897,12956 24879,14046 18583,13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3588ED-B153-4B07-9659-4147AB3D445C}" emma:medium="tactile" emma:mode="ink">
              <msink:context xmlns:msink="http://schemas.microsoft.com/ink/2010/main" type="line" rotatedBoundingBox="18602,12850 24897,12956 24879,14046 18583,13940"/>
            </emma:interpretation>
          </emma:emma>
        </inkml:annotationXML>
        <inkml:traceGroup>
          <inkml:annotationXML>
            <emma:emma xmlns:emma="http://www.w3.org/2003/04/emma" version="1.0">
              <emma:interpretation id="{1308A13F-CDF6-4D8E-AC89-B38ACB496894}" emma:medium="tactile" emma:mode="ink">
                <msink:context xmlns:msink="http://schemas.microsoft.com/ink/2010/main" type="inkWord" rotatedBoundingBox="18602,12850 24897,12956 24879,14046 18583,13940"/>
              </emma:interpretation>
              <emma:one-of disjunction-type="recognition" id="oneOf3">
                <emma:interpretation id="interp15" emma:lang="en-US" emma:confidence="0">
                  <emma:literal>9=2222+81-2+3</emma:literal>
                </emma:interpretation>
                <emma:interpretation id="interp16" emma:lang="en-US" emma:confidence="0">
                  <emma:literal>9=2-22+8122+3</emma:literal>
                </emma:interpretation>
                <emma:interpretation id="interp17" emma:lang="en-US" emma:confidence="0">
                  <emma:literal>9=21222+81-2+3</emma:literal>
                </emma:interpretation>
                <emma:interpretation id="interp18" emma:lang="en-US" emma:confidence="0">
                  <emma:literal>9=22212+81-2+3</emma:literal>
                </emma:interpretation>
                <emma:interpretation id="interp19" emma:lang="en-US" emma:confidence="0">
                  <emma:literal>9=2222+81-23+3</emma:literal>
                </emma:interpretation>
              </emma:one-of>
            </emma:emma>
          </inkml:annotationXML>
          <inkml:trace contextRef="#ctx0" brushRef="#br0" timeOffset="52305.9917">3954 4483 81,'0'0'29,"23"-2"-1,-4-2 0,9 2-14,10 2-8,3 0-7,2-2-14,-3-5-12,7 7-1,-11-10 0,4 7-1</inkml:trace>
          <inkml:trace contextRef="#ctx0" brushRef="#br0" timeOffset="52143.9825">4165 4247 112,'0'0'33,"0"0"2,0 0-3,-3 41-19,-9-10-6,7 8-2,-3 8-3,0 4-1,1-3-1,-1-7-2,6-3-2,-1-14-6,8-1-11,-5-23-14,0 0 0,0 0 1,0 0 1</inkml:trace>
          <inkml:trace contextRef="#ctx0" brushRef="#br0" timeOffset="52880.0245">4652 4138 102,'0'0'32,"-11"-36"1,11 36 0,-25-27-17,1 12-8,3 10-5,-6-1-2,1 6 0,-2 6-1,3 3 0,1 6 0,-1 6 1,3 1 1,5 5 0,3 1 0,9 2 1,5-1 0,11 1 1,4-2-1,10-1-1,5-3 2,8 1-4,-1-1 0,-1 3 0,-2-3 0,-6 4 0,-7 3 0,-11 3 0,-10-1 0,-12 1 0,-5-2 0,-7-1 0,-3-5 0,-3-9-2,0-6 0,5-13 0,5-5 0,3-10 0,5-9 1,9-8 1,6-6 0,5-5 0,9-1 0,2 1 0,9 0 1,0 0 0,4 5-1,-3 4 0,-1 8-3,-7 0-5,1 12-12,-22 16-14,21-24-1,-21 24 0,0 0-1</inkml:trace>
          <inkml:trace contextRef="#ctx0" brushRef="#br0" timeOffset="53206.0432">4960 3953 116,'0'0'34,"0"0"1,0 0-1,-16 24-22,1 1-7,2 14-1,-6 10-2,0 10-1,-1 7 1,-1 9 0,0 1-1,6 1 0,4-9-1,5-6-1,10-7-2,2-13-5,12-3-10,-3-14-17,8-14-2,0-7 2,-3-10-1</inkml:trace>
          <inkml:trace contextRef="#ctx0" brushRef="#br0" timeOffset="53456.0575">4992 4407 87,'0'-17'33,"0"17"-1,0 0 3,13-24-14,-13 24-7,24-8-6,-5 8-2,-2-2-3,0 2-3,0 2-4,-17-2-9,32-9-20,-15 9-3,-17 0 2,23-10 0</inkml:trace>
          <inkml:trace contextRef="#ctx0" brushRef="#br0" timeOffset="53921.0841">5193 4173 69,'0'0'31,"10"-28"0,-3 11 1,-7 17-8,19-32-6,4 25-4,-23 7-3,34-19-3,-17 11-2,4 6-2,-3 4-2,1 8 0,-5 7-2,-3 5 1,-5 3-1,-5 9 2,-6 3-2,-5 7 0,-7-1 0,-5 2 0,-5 1 0,-1-1 0,-4 0 0,2-1 0,5-5 0,3-5 0,5-5 0,2-5 0,7-7 0,8-17 0,8 17 0,-8-17 0,28 0 0,-9-2 0,3 0-2,5-2 2,1 3-2,-3-5-1,3 6-6,-11-10-13,0 3-14,0-3-1,-17 10 3,24-26-3</inkml:trace>
          <inkml:trace contextRef="#ctx0" brushRef="#br0" timeOffset="54235.1021">5541 4104 92,'5'-27'33,"5"10"0,-10 17 2,15-28-12,-15 28-12,22 19-4,-8 5-2,-7 8-1,4 10-1,-1 1-1,-1 6 1,-3 4-1,0-2 0,-6-2-2,-2 0 0,-2 0-4,-7-5 0,-1 1-2,-8-7-5,5 3-7,-12-7-14,4-9-4,3-7 1,-3-8 0</inkml:trace>
          <inkml:trace contextRef="#ctx0" brushRef="#br0" timeOffset="54906.1405">5844 4400 59,'0'0'29,"0"0"2,0 0 0,0 0-4,0 0-7,36 21-5,-15-16-5,11 7-2,2-5-4,4-3-5,5 2-16,-1-5-15,-8-6-2,-2 1 0,-8-5-1</inkml:trace>
          <inkml:trace contextRef="#ctx0" brushRef="#br0" timeOffset="54729.1303">5933 4222 78,'0'0'35,"24"10"0,-18 11 1,-2 3-7,5 18-10,-12-5-7,8 14-3,-9-5-7,6-1-2,-2-7 0,0-6 0,2-8 0,-2-24 0,4 29-16,-4-29-16,0 0-4,-8-23-2,3 6 3,-5-2-2</inkml:trace>
          <inkml:trace contextRef="#ctx0" brushRef="#br0" timeOffset="55667.184">6384 4281 110,'19'-17'36,"-19"17"1,15-17-1,-8-2-15,16 8-11,-6-8-5,4 2-5,-1 0 0,1 6 0,0 3 0,0 8 0,-4 8 0,0 5 0,-2 6 0,-2 5 0,-4 3 0,-1 3 0,-2 0 0,-6 2 0,-4 2 0,-4-2 0,-5 0 0,-2 4 0,-2-2 0,-4-2 0,1-2 0,-1-5 0,4-4 0,0-4 0,17-17 0,-23 13 0,23-13 0,0 0 0,0 0 0,-4-21 0,4 21 0,21-15 0,-21 15 0,28-11 0,-11 9 0,0 4 0,0-1 0,0 7 0,-17-8 0,27 25 0,-16-7 0,-3 5 0,-6 2 0,-6 5 0,-6-2 0,-7 4 0,-7-4 0,-4-1 0,-5-3 0,-2-7 0,-3-5 0,2-9 0,0-6 0,2-7 0,4-3 0,4-2 0,3-4 0,4 2 0,4 0 0,15 17 0,-23-26 0,23 26 0,-3-17 0,3 17 0,0 0 0,0 0 0,0 0 0,3-21-6,-3 21-32,0 0 0,0 0-1,0 0 0</inkml:trace>
          <inkml:trace contextRef="#ctx0" brushRef="#br0" timeOffset="48802.7913">1068 4149 96,'-19'-8'31,"19"8"0,0 0 0,0 0-18,30 0-4,-11-2-4,5 6-2,1-4 0,5 4-2,-4-2 0,1 0-2,-1 3-5,-9-5-12,0 0-14,0 6 0,-17-6 0,0 0-1</inkml:trace>
          <inkml:trace contextRef="#ctx0" brushRef="#br0" timeOffset="48476.7726">456 4087 39,'-5'-19'23,"5"19"3,0 0 0,-8-23-5,8 23-3,0 0 0,0 0-5,-2 17-1,4 10-2,-4 5-3,4 9-2,-4 6-1,4 6-1,0 0-1,0-2 0,2-6-1,1-7-1,3-12 1,1-9-1,-9-17 0,25-2 0,-8-15-1,2-9 0,0-8 0,3-9-1,1-6 1,1-6-1,3 4 0,-6 4 1,-1 5 0,-3 6 0,-2 10 2,-3 9-1,-12 17 1,0 0 0,17 25 0,-14 5 1,-1 7-1,0 11 1,-2 6 0,4 12 0,-6 6-1,2 0 1,-6-4-1,1 0 0,-6-4-1,-3-4 1,-3-3-1,-7-10 0,-3-8 1,-3-5-1,-4-9 0,-7-8 0,1-11-1,1-10 0,3-6-2,4-10-1,7-1-2,1-7-3,20 7-9,2-2-13,9 2-2,-7 21 0,31-34 0</inkml:trace>
          <inkml:trace contextRef="#ctx0" brushRef="#br0" timeOffset="49000.8027">1034 4353 89,'-4'30'33,"4"-30"1,28 17 0,1-10-11,1-12-11,11 3-7,4 0-11,-5 0-23,0-6-4,-3 7-1,-10-9 0</inkml:trace>
          <inkml:trace contextRef="#ctx0" brushRef="#br0" timeOffset="49620.8382">1668 4126 77,'-36'2'30,"36"-2"1,-30-13-1,30 13-10,-8-26-6,10 1-6,11 0-1,2-5-2,10 0-1,-1-2-1,8 6 0,-2-1-1,1 10 0,1 8-1,-2 11 0,-2 11 0,-3 8-1,-5 7 1,-4 10 0,-7 7-1,-7 4 1,-10 4-1,-5 2 1,-6 1-1,-9 1 1,-2 3 0,-4 0-2,-2-5 1,4-4 0,0-6-1,5-5 1,7-6-1,5-8 1,5-9-1,10-17 2,2 17-1,-2-17 1,23 0 0,-3-2 0,5-3 0,5-1 0,4-1-1,2-1-2,2 6-7,-6-2-22,2-1-6,-4 1 2,-9-2-1</inkml:trace>
          <inkml:trace contextRef="#ctx0" brushRef="#br0" timeOffset="50056.863">2354 3906 62,'0'0'32,"-11"-17"-1,11 17 0,-25 15-1,5-2-13,6 21-5,-10 5-5,-1 18-1,-5 9-2,4 11-1,-4 6-1,3 4-1,5-2-1,5-6-2,13-9-3,2-15-11,13-8-18,8-7-1,4-18 0,7-7 0</inkml:trace>
          <inkml:trace contextRef="#ctx0" brushRef="#br0" timeOffset="50302.8772">2324 4404 102,'0'0'33,"0"0"0,0 0 1,0 0-19,25 1-6,-8 1-5,7 0-2,6 4-5,-7-10-9,9 2-19,0 4-3,-6-8 1,3 3-1</inkml:trace>
          <inkml:trace contextRef="#ctx0" brushRef="#br0" timeOffset="50847.9084">2733 4168 69,'0'0'32,"0"0"0,-17-29 0,21 11-5,-4 18-9,17-29-7,0 16-4,-2-4-1,10 4-3,-3 3 0,3 7 0,-1 3-2,1 5 1,-2 7-1,-3 8 0,-6 9-1,-3 5 1,-7 5-1,-4 5 1,-8 5 0,-5 2-1,-8 3 1,-3-1-2,-5-2 1,-1-4-1,-2-5 1,4-3-1,0-5 0,1-5 0,8-10 0,19-19 1,-20 24 0,20-24 0,0 0 0,16 8 1,3-10-1,4-2 0,3 0 1,5-1-1,1-1 1,0-2-2,4 1-1,-6-3-4,2 8-7,-10-3-18,-3-3-5,-19 8 1,27-11-1,-27 11 0</inkml:trace>
          <inkml:trace contextRef="#ctx0" brushRef="#br0" timeOffset="51204.9288">3230 3983 125,'0'0'34,"0"0"2,17 0-1,-17 0-26,13 43-5,-4-9-1,4 11-2,1 8 0,-3 4 0,-2 5 0,-3 8 0,-4 0-1,-4-2 0,-4-4-2,-3-6 0,0-1-1,-8-10-2,3-2-1,-6-16-6,10-1-8,10-28-13,-30 21-1,30-21 1,-23-15-1</inkml:trace>
          <inkml:trace contextRef="#ctx0" brushRef="#br0" timeOffset="51680.956">3503 4117 52,'-2'-30'27,"2"30"2,10-34 0,3 13-5,-13 21-6,28-30-5,-7 20-4,-21 10-2,34-5-3,-34 5 0,30 17-2,-30-17-1,25 30 0,-20-9 0,-1 3 0,-4 2-1,-4 5 1,-3-3 0,-8 2-1,-6 0 1,0 2-1,0-5 0,3-5 0,-1-3 0,19-19 1,-27 21-2,27-21 1,0 0 0,0 0 0,23-11 0,-23 11 0,36-13-1,-14 7-1,3 4-4,-4-4-8,-3 3-17,3 4-2,-4-1 1,2 2-1</inkml:trace>
        </inkml:traceGroup>
      </inkml:traceGroup>
    </inkml:traceGroup>
    <inkml:traceGroup>
      <inkml:annotationXML>
        <emma:emma xmlns:emma="http://www.w3.org/2003/04/emma" version="1.0">
          <emma:interpretation id="{6D33ABB7-F5AF-437E-87D9-B962F39675B5}" emma:medium="tactile" emma:mode="ink">
            <msink:context xmlns:msink="http://schemas.microsoft.com/ink/2010/main" type="paragraph" rotatedBoundingBox="18628,14234 24019,14353 23999,15238 18609,151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667046-CC67-4EBB-ACAE-5E337C711A3B}" emma:medium="tactile" emma:mode="ink">
              <msink:context xmlns:msink="http://schemas.microsoft.com/ink/2010/main" type="line" rotatedBoundingBox="18628,14234 24019,14353 23999,15238 18609,15120"/>
            </emma:interpretation>
          </emma:emma>
        </inkml:annotationXML>
        <inkml:traceGroup>
          <inkml:annotationXML>
            <emma:emma xmlns:emma="http://www.w3.org/2003/04/emma" version="1.0">
              <emma:interpretation id="{243A5384-2756-4B5E-81EC-A9769C96FAD7}" emma:medium="tactile" emma:mode="ink">
                <msink:context xmlns:msink="http://schemas.microsoft.com/ink/2010/main" type="inkWord" rotatedBoundingBox="18628,14234 24019,14353 23999,15238 18609,15120"/>
              </emma:interpretation>
              <emma:one-of disjunction-type="recognition" id="oneOf4">
                <emma:interpretation id="interp20" emma:lang="en-US" emma:confidence="0">
                  <emma:literal>y=214)-16+3</emma:literal>
                </emma:interpretation>
                <emma:interpretation id="interp21" emma:lang="en-US" emma:confidence="0">
                  <emma:literal>y=214)- 16+3</emma:literal>
                </emma:interpretation>
                <emma:interpretation id="interp22" emma:lang="en-US" emma:confidence="0">
                  <emma:literal>y=2141- 16+3</emma:literal>
                </emma:interpretation>
                <emma:interpretation id="interp23" emma:lang="en-US" emma:confidence="0">
                  <emma:literal>y=2141-16+3</emma:literal>
                </emma:interpretation>
                <emma:interpretation id="interp24" emma:lang="en-US" emma:confidence="0">
                  <emma:literal>y=2147- 16+3</emma:literal>
                </emma:interpretation>
              </emma:one-of>
            </emma:emma>
          </inkml:annotationXML>
          <inkml:trace contextRef="#ctx0" brushRef="#br0" timeOffset="56825.2502">389 5351 91,'7'-23'31,"-7"23"0,0 0 2,11 21-20,1 5-3,-9 2-3,9 12-2,-7 5-1,7 6-2,-8-5 1,1-1-2,-1-6 1,0-5-1,1-9 0,3-8-1,-8-17 0,23-10 0,-6-12-1,1-10 1,3-8-1,2-7 0,3-4 0,-1 0 1,-3 6-1,-1 7 1,-4 12 0,-4 9-1,-13 17 2,17 9-1,-15 14 0,0 13 2,-4 9 0,2 8-1,0 3 1,0 3 0,-2 1 0,0-1 0,-3-3 0,-3 1-2,-3-12 1,-4-2-1,-4-5-1,-4-8 0,-1-7-1,-5-10 0,3-5-2,0-14-1,5 0-3,-7-14-8,14-3-17,9 0-2,3-1 1,9-1 0</inkml:trace>
          <inkml:trace contextRef="#ctx0" brushRef="#br0" timeOffset="57318.2784">900 5617 83,'-4'34'33,"4"-34"-2,26 18 2,5-12-17,-1-8-5,11 2-4,-1-4-5,-2-1-6,5 3-18,-5 2-10,-14-6 0,-1 10 1,-23-4-2</inkml:trace>
          <inkml:trace contextRef="#ctx0" brushRef="#br0" timeOffset="57111.2666">930 5471 96,'0'0'34,"0"0"0,2-17 2,-2 17-17,0 0-7,26 0-5,-7 4-4,8-4-1,3-2-2,2 0-2,-2-1-2,2 4-7,-13-2-18,0-1-7,-19 2 1,17 0 1,-17 0-2</inkml:trace>
          <inkml:trace contextRef="#ctx0" brushRef="#br0" timeOffset="57828.3076">1449 5445 93,'-23'-2'31,"23"2"0,0 0 0,-2-30-16,2 30-5,30-38-4,-9 19-2,2-5 0,5 5-2,-3 2 0,3 7-1,-4 5 0,-3 9 1,-2 7-2,-2 8 1,-6 5 0,-1 6 0,-6 6 0,-4 4-1,-8 5 1,-3 2-2,-8 1 2,-4 1-2,-7-2 2,-2-4-2,0-1 2,2-7-2,3-6 1,5-7 1,7-5-1,15-17 1,-10 21 0,10-21 1,21 10-1,-2-9 1,1-1 1,7 0-1,1-1 0,2 1-1,1 3-2,-5-5-5,6 12-16,-4-6-13,-5-2-3,-2-1 2,-2-2-2</inkml:trace>
          <inkml:trace contextRef="#ctx0" brushRef="#br0" timeOffset="58153.3262">2237 5322 89,'0'0'34,"10"-24"0,-10 24 1,0 0-11,0 0-13,-19 19-3,2 1-3,-2 16-1,-6 8-2,-1 16 1,-6 6-1,4 9-1,3 5 0,4 1-1,10 2-1,7-10-4,14 3-8,1-20-24,12-14 0,9-14 1,4-13 0</inkml:trace>
          <inkml:trace contextRef="#ctx0" brushRef="#br0" timeOffset="58830.3649">2607 5986 83,'-9'19'32,"9"-19"0,0 0 2,0 0-15,1-21-7,-1 1-3,6 1-1,-8-11-2,4-1-1,-2-6-1,-2-7-1,0-8 0,0-1-1,2-6-1,0 1 1,2 3-2,0 6 0,-2 6 0,4 11 0,-2 11 0,-2 21 0,0-17 0,0 17 0,-4 17 0,-2 0 0,-1 4 0,-8 1 0,-2 6 0,-6 1-2,-1 7 1,-5-2-1,-1 0 0,-2-2-1,2-2 2,2-2-1,5-2 1,4-3-1,6-6 1,13-17 1,-8 26 0,8-26 1,25 14 0,-2-12-1,9-4 1,7-4 0,7-2 0,4-1-2,3 2-5,-7-5-16,-1 3-13,-2 3-1,-9 0 1,-9 3-1</inkml:trace>
          <inkml:trace contextRef="#ctx0" brushRef="#br0" timeOffset="59088.3797">2886 5420 102,'0'0'35,"19"-18"1,-19 18 0,34 7-15,-13 18-12,1 9-4,1 13-2,-4 6 0,0 9-2,-4 0 0,-6 6-2,-7 0 1,-2-4-2,-2-2-2,-9-11-3,5 4-10,-11-14-19,0-9-1,-1-9 1,1-8 0</inkml:trace>
          <inkml:trace contextRef="#ctx0" brushRef="#br0" timeOffset="59665.4127">3439 5720 85,'0'0'32,"-17"15"2,17-15 0,0 0-12,19 0-10,-19 0-5,39-3-2,-12-1-1,7 2 0,-2 0-2,0 0-3,2 6-5,-10-4-21,1 2-8,-4 0 0,-21-2-1,30 2 0</inkml:trace>
          <inkml:trace contextRef="#ctx0" brushRef="#br0" timeOffset="60087.4368">4088 5456 82,'0'-21'34,"0"21"-1,0 0 3,-4 33-11,10 8-11,-10 6-4,6 17-3,-6 8-1,2 9-2,-3-2 0,1 1-4,0-9 0,0-10 0,4-12-2,-2-15-7,16-14-23,-14-20-4,18-1-2,-4-18 1,1-10 0</inkml:trace>
          <inkml:trace contextRef="#ctx0" brushRef="#br0" timeOffset="60622.4674">4550 5596 91,'0'0'34,"-9"-19"1,9 19 0,-30-17-13,30 17-9,-33 2-5,15 4-4,-5 7-2,-2 9-2,1 9 0,-1 4 0,-1 11 1,3 7-1,4 3 0,6 4 1,4-5 0,11 0 0,5-10-1,6-7 1,10-8 0,5-9-1,6-16 0,4-8 0,0-12 0,1-6 0,-3-4 0,-2-1 0,-5-4 0,-11 1 0,-8 3-1,-6 5 1,-8 4-1,4 17 0,-30-15 0,7 15 0,-2 6 0,-3 5-1,4 8 1,-3 6-1,3 7 0,-1-2-2,8 6-4,-5-8-7,10 0-16,3-3-4,9-25 1,-10 26-1</inkml:trace>
          <inkml:trace contextRef="#ctx0" brushRef="#br0" timeOffset="61129.4964">5127 5558 114,'-22'2'34,"22"-2"2,-13 32-2,-1-9-22,14 7-5,-2 2-3,2 4-3,-3-2 1,3-2-3,0-4-1,-6-9-5,10-2-9,-4-17-17,0 0-3,0 0 1,0 0-1</inkml:trace>
          <inkml:trace contextRef="#ctx0" brushRef="#br0" timeOffset="61315.5071">4944 5692 78,'0'0'28,"34"8"1,-15-18-1,11-1-13,12 3-7,3-3-10,4 0-18,0-6-7,4 9 0,-13-9-3,1 10 2</inkml:trace>
          <inkml:trace contextRef="#ctx0" brushRef="#br0" timeOffset="61913.5413">5499 5468 88,'8'-23'31,"-8"23"1,18-34 0,-8 11-15,11 10-7,-6-4-3,6 10-3,3-1-2,2 8 0,-1 6 0,-2 5-1,-5 4 0,-1 4 0,-3 6 0,-7 3 0,-9 2-1,-11 4 0,-4 4 0,-6 1-1,-3 1 0,-2-4 0,-1-4 1,1-6-2,6-5 2,22-21-1,-25 15 1,25-15-1,0 0 1,11-28 0,4 9 0,4 2 1,8 4 0,-1 0 0,1 7 0,-1 6 0,0 2 0,-1 11 1,-6 4-1,-4 6 0,-11-1 1,-4 7-1,-6-3 1,-11 2-1,-6 2 0,-5-1 1,-6-1-2,-4-2 1,-1-3-1,-1-2 0,-1-6 0,9-6-1,-1-3 1,5-8-2,6-2 0,3-5-3,19 9-3,-25-23-10,25 23-16,-13-19-1,13 19 1,0 0-1</inkml:trace>
        </inkml:traceGroup>
      </inkml:traceGroup>
    </inkml:traceGroup>
    <inkml:traceGroup>
      <inkml:annotationXML>
        <emma:emma xmlns:emma="http://www.w3.org/2003/04/emma" version="1.0">
          <emma:interpretation id="{B7266C70-2A4E-4385-B462-45F6B8753B4D}" emma:medium="tactile" emma:mode="ink">
            <msink:context xmlns:msink="http://schemas.microsoft.com/ink/2010/main" type="paragraph" rotatedBoundingBox="18751,15512 23299,15374 23329,16355 18781,16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C9DA06-E9E5-4B9F-8305-2B450F7E1F46}" emma:medium="tactile" emma:mode="ink">
              <msink:context xmlns:msink="http://schemas.microsoft.com/ink/2010/main" type="line" rotatedBoundingBox="18751,15512 23299,15374 23329,16355 18781,16493"/>
            </emma:interpretation>
          </emma:emma>
        </inkml:annotationXML>
        <inkml:traceGroup>
          <inkml:annotationXML>
            <emma:emma xmlns:emma="http://www.w3.org/2003/04/emma" version="1.0">
              <emma:interpretation id="{6EE879AD-5A11-4756-BA71-8A1EF5B3ABB3}" emma:medium="tactile" emma:mode="ink">
                <msink:context xmlns:msink="http://schemas.microsoft.com/ink/2010/main" type="inkWord" rotatedBoundingBox="18751,15512 19114,15501 19143,16482 18781,16493"/>
              </emma:interpretation>
              <emma:one-of disjunction-type="recognition" id="oneOf5">
                <emma:interpretation id="interp25" emma:lang="en-US" emma:confidence="1">
                  <emma:literal>y</emma:literal>
                </emma:interpretation>
                <emma:interpretation id="interp26" emma:lang="en-US" emma:confidence="0">
                  <emma:literal>Y</emma:literal>
                </emma:interpretation>
                <emma:interpretation id="interp27" emma:lang="en-US" emma:confidence="0">
                  <emma:literal>}</emma:literal>
                </emma:interpretation>
                <emma:interpretation id="interp28" emma:lang="en-US" emma:confidence="0">
                  <emma:literal>I</emma:literal>
                </emma:interpretation>
                <emma:interpretation id="interp29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62888.597">530 6505 99,'-6'21'33,"6"3"-1,-2 1 2,1 9-22,6 11-4,1 0-4,0 4-1,-1-1-1,1-1-1,-2-6 0,1-3-1,-1-12 1,2-9-1,-6-17 1,20 6-1,-20-6 0,38-36 0,-13 4 0,1-11 0,4-6 0,2-4 0,-1 4-1,-5 5 1,-3 7-1,-5 7 1,-2 13 0,-16 17 2,18 7-1,-10 20 1,-6 5 1,0 13-1,-2 4 1,0 11 0,-4 3 0,2 4-2,-5 3 1,-3 0-1,-3-2 0,-2 2 1,-2-6-2,-4-4 0,2-9 0,-3-11-2,-3-8 1,2-13-1,1-12-1,-1-10 0,4-9-3,-3-14-1,7 3-5,-8-13-6,12 8-11,-1 4-6,3 1 2,9 23 0,-11-28 2</inkml:trace>
        </inkml:traceGroup>
        <inkml:traceGroup>
          <inkml:annotationXML>
            <emma:emma xmlns:emma="http://www.w3.org/2003/04/emma" version="1.0">
              <emma:interpretation id="{46483F02-0E59-4F0B-BF63-896303DA769B}" emma:medium="tactile" emma:mode="ink">
                <msink:context xmlns:msink="http://schemas.microsoft.com/ink/2010/main" type="inkWord" rotatedBoundingBox="19415,15722 19759,15711 19766,15934 19422,15944"/>
              </emma:interpretation>
              <emma:one-of disjunction-type="recognition" id="oneOf6">
                <emma:interpretation id="interp30" emma:lang="en-US" emma:confidence="1">
                  <emma:literal>=</emma:literal>
                </emma:interpretation>
                <emma:interpretation id="interp31" emma:lang="en-US" emma:confidence="0">
                  <emma:literal>I</emma:literal>
                </emma:interpretation>
                <emma:interpretation id="interp32" emma:lang="en-US" emma:confidence="0">
                  <emma:literal>IF</emma:literal>
                </emma:interpretation>
                <emma:interpretation id="interp33" emma:lang="en-US" emma:confidence="0">
                  <emma:literal>IT</emma:literal>
                </emma:interpretation>
                <emma:interpretation id="interp34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63195.6146">1213 6730 82,'0'0'33,"23"-14"-1,-23 14 1,22-3-13,1 12-8,-2-7-5,7 6-3,0-7-2,2 3-3,-1 0-3,-10-10-7,1 6-16,-1 2-6,-19-2 0,0 0-1,0 0 2</inkml:trace>
          <inkml:trace contextRef="#ctx0" brushRef="#br0" timeOffset="63373.6248">1185 6930 92,'0'0'32,"24"7"-1,4-9 1,8 2-17,2-7-10,7-3-14,-1 1-21,5 3-1,-10-1 0,1 5-2</inkml:trace>
        </inkml:traceGroup>
        <inkml:traceGroup>
          <inkml:annotationXML>
            <emma:emma xmlns:emma="http://www.w3.org/2003/04/emma" version="1.0">
              <emma:interpretation id="{EF6B091C-41BF-4ECF-9951-6571471DD34D}" emma:medium="tactile" emma:mode="ink">
                <msink:context xmlns:msink="http://schemas.microsoft.com/ink/2010/main" type="inkWord" rotatedBoundingBox="20133,15593 23303,15497 23323,16175 20153,16271"/>
              </emma:interpretation>
              <emma:one-of disjunction-type="recognition" id="oneOf7">
                <emma:interpretation id="interp35" emma:lang="en-US" emma:confidence="1">
                  <emma:literal>8-16+3</emma:literal>
                </emma:interpretation>
                <emma:interpretation id="interp36" emma:lang="en-US" emma:confidence="0">
                  <emma:literal>816+3</emma:literal>
                </emma:interpretation>
                <emma:interpretation id="interp37" emma:lang="en-US" emma:confidence="0">
                  <emma:literal>8116+3</emma:literal>
                </emma:interpretation>
                <emma:interpretation id="interp38" emma:lang="en-US" emma:confidence="0">
                  <emma:literal>8616+3</emma:literal>
                </emma:interpretation>
                <emma:interpretation id="interp39" emma:lang="en-US" emma:confidence="0">
                  <emma:literal>8+16+3</emma:literal>
                </emma:interpretation>
              </emma:one-of>
            </emma:emma>
          </inkml:annotationXML>
          <inkml:trace contextRef="#ctx0" brushRef="#br0" timeOffset="66117.7817">4248 6771 61,'0'0'28,"23"10"-1,3-7 0,-3-3-7,11-2-16,4 2-17,-4-7-12,11 5-1,-7-9-1,1 5 0</inkml:trace>
          <inkml:trace contextRef="#ctx0" brushRef="#br0" timeOffset="65946.772">4401 6601 77,'0'0'34,"0"0"1,13 31 0,-15-5-5,-3 0-16,7 12-5,-8-4-3,4 4-3,-2-6-2,-1-2-2,3-7-4,2-23-7,-8 20-18,8-20-6,0 0 1,0 0 0,-21-9 0</inkml:trace>
          <inkml:trace contextRef="#ctx0" brushRef="#br0" timeOffset="66756.8183">4799 6624 79,'21'-21'32,"-21"21"-2,19-26 3,-19 26-9,26-32-12,-3 20-5,-2-3-3,3 6-1,1 3-2,-1 4 0,-1 4 0,-2 6-1,-4 3 1,-17-11-1,22 36 1,-18-13-1,-6 7-1,-11 2-1,-2 2-1,-10 0-1,3 0-1,-9-2 0,9-2 0,-5-5 0,7-7 1,3-6 2,17-12 2,0 0 1,-17 9 0,17-9 2,0 0 0,24-17 1,-24 17 0,30-15 0,-11 8 0,4 5 0,-2 0 0,1 6 0,-3 1-1,-19-5 0,25 25-1,-20-6 0,-8 3 0,-11 6 0,-5-1-1,-7 5 1,-6-4-2,-4-1 1,-5-3 0,-1-3 0,-5-8 0,0-3-1,3-9 1,3-6 0,3-3 0,6-1-1,6-2 0,3-1 0,23 12-1,-17-17 0,17 17-3,0 0-6,0 0-24,0 0-2,0 0 0,0 0 1</inkml:trace>
          <inkml:trace contextRef="#ctx0" brushRef="#br0" timeOffset="64091.6658">2328 6630 62,'-17'-17'30,"-2"7"-1,0 5 1,-11-3-5,-2 0-13,-2 7-6,-8 1-3,5 5-1,-3 3-1,0 5 0,3 8 0,7 5 1,3 1 0,12 3 1,7-2 0,14 2 1,2-3 1,16 3-1,8-8 2,10 1-1,1-2-1,2 0 0,-3-1-1,-2 3-1,-8 0 0,-12 5-1,-10 4-1,-14 2-1,-9 0 0,-10 0 0,-5-2-1,-8-9-1,4-5 0,-4-8 0,8-10 1,5-10-1,23 10 1,-21-39 1,25 9 0,6-2 0,7-2 2,5-4 0,5-2 1,5 1 0,-4-5 1,4 1-1,-4-4 0,1 3 1,-7 5-2,-3 3 0,-4 6-1,-5 5-1,-10 25-4,5-17-9,-5 17-21,2 25-1,-2-25 1,4 34 0</inkml:trace>
          <inkml:trace contextRef="#ctx0" brushRef="#br0" timeOffset="64446.6862">2547 6830 95,'-19'-2'33,"19"2"1,0 0 1,0 0-17,19-12-7,3 16-3,-3-6-3,11 6-1,1-4-2,1 2-1,5 0-3,-3-8-4,10 4-21,-7-1-7,-6-5-3,-3 2 2,-11 1-2</inkml:trace>
          <inkml:trace contextRef="#ctx0" brushRef="#br0" timeOffset="64865.7101">3133 6549 102,'6'24'34,"-6"10"2,0 11-1,8 19-20,-16 2-4,12 17-4,-10-5-2,4 1-3,-2-9-1,3-12-2,2-7-4,-4-24-11,3-27-18,0 0-3,20-6 1,-8-20 0</inkml:trace>
          <inkml:trace contextRef="#ctx0" brushRef="#br0" timeOffset="65515.7473">3756 6633 66,'0'0'31,"-8"-20"2,8 20-2,-26-21-5,26 21-8,-36-10-7,15 14-3,-9 0-4,4 11-1,-6 6-2,3 11 0,1 4 0,2 9 0,3 4 0,10 4 1,3-2-1,7 0-1,6-10 1,7-3 1,9-10-2,3-7 1,7-11-1,3-10 1,2-10-1,2-7 0,-3-6 0,0 1 1,-7-5-1,-3 1 0,-6 3-1,-8 3 1,-9 20 0,0-25 0,0 25-1,-25-6 1,5 12 0,-3 7 0,-1 6-1,-7 4 0,5 7-1,0 0-1,5 8-2,0-6-3,14 4-5,-7-8-15,7-3-7,7-8 2,0-17-1,0 0 2</inkml:trace>
        </inkml:traceGroup>
      </inkml:traceGroup>
    </inkml:traceGroup>
    <inkml:traceGroup>
      <inkml:annotationXML>
        <emma:emma xmlns:emma="http://www.w3.org/2003/04/emma" version="1.0">
          <emma:interpretation id="{5FB5F215-3411-4306-B1EE-3D8112BCB2B2}" emma:medium="tactile" emma:mode="ink">
            <msink:context xmlns:msink="http://schemas.microsoft.com/ink/2010/main" type="paragraph" rotatedBoundingBox="18839,16807 21143,16559 21237,17432 18932,176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C740E3-F577-41D5-8582-3A13A7093A50}" emma:medium="tactile" emma:mode="ink">
              <msink:context xmlns:msink="http://schemas.microsoft.com/ink/2010/main" type="line" rotatedBoundingBox="18839,16807 21143,16559 21237,17432 18932,17680"/>
            </emma:interpretation>
          </emma:emma>
        </inkml:annotationXML>
        <inkml:traceGroup>
          <inkml:annotationXML>
            <emma:emma xmlns:emma="http://www.w3.org/2003/04/emma" version="1.0">
              <emma:interpretation id="{B05ABDAA-4E5B-448D-8340-81546F2A5B4B}" emma:medium="tactile" emma:mode="ink">
                <msink:context xmlns:msink="http://schemas.microsoft.com/ink/2010/main" type="inkWord" rotatedBoundingBox="18839,16807 21143,16559 21237,17432 18932,17680"/>
              </emma:interpretation>
              <emma:one-of disjunction-type="recognition" id="oneOf8">
                <emma:interpretation id="interp40" emma:lang="en-US" emma:confidence="0">
                  <emma:literal>y=-5</emma:literal>
                </emma:interpretation>
                <emma:interpretation id="interp41" emma:lang="en-US" emma:confidence="0">
                  <emma:literal>5=-5</emma:literal>
                </emma:interpretation>
                <emma:interpretation id="interp42" emma:lang="en-US" emma:confidence="0">
                  <emma:literal>3=-5</emma:literal>
                </emma:interpretation>
                <emma:interpretation id="interp43" emma:lang="en-US" emma:confidence="0">
                  <emma:literal>0=-5</emma:literal>
                </emma:interpretation>
                <emma:interpretation id="interp44" emma:lang="en-US" emma:confidence="0">
                  <emma:literal>5=5</emma:literal>
                </emma:interpretation>
              </emma:one-of>
            </emma:emma>
          </inkml:annotationXML>
          <inkml:trace contextRef="#ctx0" brushRef="#br0" timeOffset="67762.8758">609 7816 85,'10'-17'32,"-10"17"0,19 0 2,-4 21-14,-6 0-8,4 22-5,-5 4-1,-1 19-3,-3 0 0,-2 2-1,-4-4-1,2-5 0,-2-12 0,4-11 0,-2-36-1,0 0 0,28 4 0,-9-27 0,4-13 0,5-9 0,4-8 0,2-2-1,0-1 1,4 5 0,-4 2 0,-2 9 0,-4 10 1,-5 13-1,-2 13 0,-21 4 1,26 34-1,-18 4 1,-7 7-1,1 6 1,-4 6 0,-1 5 0,-9 2-1,-1-2 1,-4 1 0,-4-5-1,-1-5 1,-5-2-1,-1-8 0,-2-7 0,0-8 0,0-7-1,-1-11 0,1-10 0,2-4-1,1-7 0,7-1-3,-3-5-1,23 17-5,-24-24-12,24 24-12,0 0 1,3-25 1,14 20-1</inkml:trace>
          <inkml:trace contextRef="#ctx0" brushRef="#br0" timeOffset="68283.9056">1371 8128 80,'0'0'33,"29"22"0,-3-14 1,8-10-11,9 4-12,3-4-13,1-2-27,0-11-3,4 2 0,-13-6-1</inkml:trace>
          <inkml:trace contextRef="#ctx0" brushRef="#br0" timeOffset="68055.8925">1358 7939 114,'8'-21'35,"-8"21"1,17-11-2,-17 11-22,41-10-6,-11 7-3,8 3-2,4 1-1,1 1-1,0 4-3,-5-4-3,-4 9-8,-11-3-19,-23-8-2,22 15 2,-22-15-1</inkml:trace>
          <inkml:trace contextRef="#ctx0" brushRef="#br0" timeOffset="69891.9975">2081 8028 98,'-21'-17'34,"21"17"0,0 0 0,0 0-17,0 0-5,0 0-5,30 26-2,-3-18-2,7 3-1,5-2-2,1-3-3,7 1-6,-7-7-19,-1-3-7,-3-3-1,-6-7 0,-3 0 0</inkml:trace>
          <inkml:trace contextRef="#ctx0" brushRef="#br0" timeOffset="70678.0425">2924 7754 65,'0'0'27,"0"0"3,0 0 0,0 0-8,0 0-7,-17-21-3,17 21-3,-25-11-2,25 11 0,-35-8-3,16 5-1,-4-1-2,4 2 0,0-2 0,2 4 0,17 0 0,-26 2 0,26-2 0,-19 6 0,19-6 1,0 0-1,-19 22 1,19-22 0,-5 31-1,7-13 0,-4-1 1,4 6-1,-1-2 1,1 5 0,2 1-2,-2-1 0,2-1 0,-1 1 0,1-2 0,-2-1 0,2-4 0,-2-2 0,-2-17 0,0 0 0,9 19 0,-9-19 0,0 0 0,25-13 0,-25 13 0,32-15 0,-11 9 0,1 6 0,5 2 0,-1 3 0,-1 7 0,-3 3 0,-1 6 0,-4 1 0,-6 5 0,-7-1 0,-6-1 0,-5-1 0,-9 1 0,-6-3 0,-5-3 0,-3 0 0,-4-10 0,2-1 0,-2-4 0,4-4 0,4-4 0,3-5 0,4-1 0,19 10 0,-24-17 0,24 17 0,0 0 0,0 0 0,0 0 0,-19-15-9,19 15-28,0 0 0,0 0-2,0 0 1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7:27.98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85F592-59E6-4EC6-87CC-C8DB16BBBEA9}" emma:medium="tactile" emma:mode="ink">
          <msink:context xmlns:msink="http://schemas.microsoft.com/ink/2010/main" type="writingRegion" rotatedBoundingBox="8935,16115 11101,15461 11545,16931 9379,17585"/>
        </emma:interpretation>
      </emma:emma>
    </inkml:annotationXML>
    <inkml:traceGroup>
      <inkml:annotationXML>
        <emma:emma xmlns:emma="http://www.w3.org/2003/04/emma" version="1.0">
          <emma:interpretation id="{F856299A-6A51-4E42-A4E5-6E5932708461}" emma:medium="tactile" emma:mode="ink">
            <msink:context xmlns:msink="http://schemas.microsoft.com/ink/2010/main" type="paragraph" rotatedBoundingBox="9159,17271 9548,15830 9945,15937 9556,17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EDF508-939D-4D32-8A59-E202822F6CF0}" emma:medium="tactile" emma:mode="ink">
              <msink:context xmlns:msink="http://schemas.microsoft.com/ink/2010/main" type="line" rotatedBoundingBox="9159,17271 9548,15830 9945,15937 9556,17378">
                <msink:destinationLink direction="with" ref="{24F953A7-1332-4E71-A544-8A4680D4826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90B9604-EBAB-43F3-9F66-49B6494BD622}" emma:medium="tactile" emma:mode="ink">
                <msink:context xmlns:msink="http://schemas.microsoft.com/ink/2010/main" type="inkWord" rotatedBoundingBox="9159,17271 9548,15830 9945,15937 9556,17378">
                  <msink:destinationLink direction="from" ref="{73348244-6BA3-4C36-92C3-5024E2069D06}"/>
                </msink:context>
              </emma:interpretation>
              <emma:one-of disjunction-type="recognition" id="oneOf0">
                <emma:interpretation id="interp0" emma:lang="en-US" emma:confidence="0">
                  <emma:literal>coo</emma:literal>
                </emma:interpretation>
                <emma:interpretation id="interp1" emma:lang="en-US" emma:confidence="0">
                  <emma:literal>1:</emma:literal>
                </emma:interpretation>
                <emma:interpretation id="interp2" emma:lang="en-US" emma:confidence="0">
                  <emma:literal>E:</emma:literal>
                </emma:interpretation>
                <emma:interpretation id="interp3" emma:lang="en-US" emma:confidence="0">
                  <emma:literal>I:</emma:literal>
                </emma:interpretation>
                <emma:interpretation id="interp4" emma:lang="en-US" emma:confidence="0">
                  <emma:literal>i:</emma:literal>
                </emma:interpretation>
              </emma:one-of>
            </emma:emma>
          </inkml:annotationXML>
          <inkml:trace contextRef="#ctx0" brushRef="#br0">76 79 43,'0'0'23,"6"-17"1,-6 17-2,0 0-2,0 0-3,0 0-2,0 0-1,0 0-4,-6-17-1,6 17-1,0 0-2,0 0-2,-17 19 0,17-19-1,-5 26-1,5-26 0,1 29-1,-1-29 0,12 24 0,-12-24 0,15 17 0,-15-17 0,21 0 0,-21 0 0,22-15 0,-22 15 0,23-26 0,-23 26 1,15-32-1,-15 32 0,4-31 0,-4 31 0,-17-18 0,17 18 0,-34-4-1,13 6 1,0 3-1,-1 5 0,3 3 0,2 2 0,7 4 1,5 4-1,5 1 0,5 2 1,3-1 0,7 1-1,-4-5 1,4-2 0,2-6 0,-17-13 0,31 4 1,-31-4-2,26-23 0,-16 3 0,-1-5 0,-5-1 0,-2-3 0,-6 3 0,-4 3 0,-1 4 0,9 19 0,-34-24 0,15 20 0,2 6 0,-2 7 0,4 8 0,2 4 0,3 4 0,5 3 0,5 0 0,4-1 0,3-3 0,4-7 0,-11-17 0,23 13 0,-23-13 0,30-17 0,-13-1 0,-2-7 0,-1-3 0,-3-2 0,-2-2 0,-1 1 0,-6 3 0,-4 4 0,-8 7 0,10 17 0,-26-12 0,7 18 0,0 11 0,0 5 0,4 7 0,4 5 0,5 0 0,6-2 0,4-4 0,7-5 0,-11-23 0,36 15 0,-13-21 0,3-9 0,-3-9 0,-2-7 0,-1-3 0,-4 0 0,-9 2 0,-5 2 0,-11 8 0,9 22 0,-36-21 0,7 21 0,-1 5 0,2 5 0,1 1 0,11 4 0,16-15 0,-4 32-2,4-32-30,30 14-6,-4-11 0,3-3-1,1-5 0</inkml:trace>
          <inkml:trace contextRef="#ctx0" brushRef="#br0" timeOffset="1074.0613">-220 656 57,'0'0'25,"0"0"2,0 0-1,0 0-6,0 0-8,-6 29 0,1-1-2,-8 6-1,1 17-2,-5 2-1,6 11 0,-4 2-1,5 5-2,1-1-1,5 2-1,6-12 0,2-9-2,9-4-2,-2-15-8,16-3-15,-1-8-7,1-12 1,5-7 0,-4-8-1</inkml:trace>
          <inkml:trace contextRef="#ctx0" brushRef="#br0" timeOffset="1330.0761">-105 1071 92,'0'0'30,"0"0"-1,0 0 2,0 0-17,0 0-6,32 4-4,-11-8-2,3-1-2,3 3-5,-3-8-8,3 3-17,-3 3 1,-24 4-1,32-17-1</inkml:trace>
        </inkml:traceGroup>
      </inkml:traceGroup>
    </inkml:traceGroup>
    <inkml:traceGroup>
      <inkml:annotationXML>
        <emma:emma xmlns:emma="http://www.w3.org/2003/04/emma" version="1.0">
          <emma:interpretation id="{EFF3DE1F-F563-4615-A768-46BD0AF2B104}" emma:medium="tactile" emma:mode="ink">
            <msink:context xmlns:msink="http://schemas.microsoft.com/ink/2010/main" type="paragraph" rotatedBoundingBox="9697,16649 11313,16161 11545,16931 9929,174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F168A6F-F93E-476B-8E06-15006D8DB46B}" emma:medium="tactile" emma:mode="ink">
              <msink:context xmlns:msink="http://schemas.microsoft.com/ink/2010/main" type="line" rotatedBoundingBox="9697,16649 11313,16161 11545,16931 9929,17418"/>
            </emma:interpretation>
          </emma:emma>
        </inkml:annotationXML>
        <inkml:traceGroup>
          <inkml:annotationXML>
            <emma:emma xmlns:emma="http://www.w3.org/2003/04/emma" version="1.0">
              <emma:interpretation id="{DE729392-0E5C-420A-B3E3-117A2A2A7792}" emma:medium="tactile" emma:mode="ink">
                <msink:context xmlns:msink="http://schemas.microsoft.com/ink/2010/main" type="inkWord" rotatedBoundingBox="9697,16649 11313,16161 11545,16931 9929,17418"/>
              </emma:interpretation>
              <emma:one-of disjunction-type="recognition" id="oneOf1">
                <emma:interpretation id="interp5" emma:lang="en-US" emma:confidence="1">
                  <emma:literal>21-5)</emma:literal>
                </emma:interpretation>
                <emma:interpretation id="interp6" emma:lang="en-US" emma:confidence="1">
                  <emma:literal>2, -5)</emma:literal>
                </emma:interpretation>
                <emma:interpretation id="interp7" emma:lang="en-US" emma:confidence="0">
                  <emma:literal>I, -5)</emma:literal>
                </emma:interpretation>
                <emma:interpretation id="interp8" emma:lang="en-US" emma:confidence="0">
                  <emma:literal>2 -5)</emma:literal>
                </emma:interpretation>
                <emma:interpretation id="interp9" emma:lang="en-US" emma:confidence="0">
                  <emma:literal>A, -5)</emma:literal>
                </emma:interpretation>
              </emma:one-of>
            </emma:emma>
          </inkml:annotationXML>
          <inkml:trace contextRef="#ctx0" brushRef="#br0" timeOffset="1893.1083">250 839 71,'0'0'27,"-8"-20"1,8 20-1,2-31-9,-2 31-6,11-26-5,-11 26-1,25-28-3,-25 28 1,30-23 0,-13 17-1,0-1 1,0 7-1,-17 0 0,32 13-1,-32-13 1,25 34-1,-20-10 0,1 10-1,-4 0 0,-4 4 0,-4 2-1,-1 1 0,-4 3 1,-5-1-2,-1-1 1,-1-7 0,-1 1 0,2-4 0,0-5 0,4-5 0,13-22 0,-17 27 0,17-27 1,0 0-1,0 0 1,0 0 0,22 7 1,-22-7-1,30-5 1,-11 5 0,2-4 0,0 2-1,0-2 0,-3 0-2,3 3-3,-21 1-5,34-6-13,-34 6-12,28-8-1,-28 8 0,25-15 0</inkml:trace>
          <inkml:trace contextRef="#ctx0" brushRef="#br0" timeOffset="2156.1233">801 1034 89,'-6'32'32,"2"-15"0,2 0 1,0 5-10,-3-5-13,7 10-4,-6-3-3,-2 3-2,1 5-2,-7-6-3,3 2-5,-6-9-11,15-19-13,-19 29 1,19-29 0,0 0-1</inkml:trace>
          <inkml:trace contextRef="#ctx0" brushRef="#br0" timeOffset="2482.142">1001 885 104,'0'0'32,"0"0"2,0 0-2,0 0-18,0 0-5,22 0-3,1-2-3,-4-6-1,5 2-1,3-1-4,-3-3-3,6 5-16,-3-1-10,-8-1-2,-2 3 0,-17 4-1</inkml:trace>
          <inkml:trace contextRef="#ctx0" brushRef="#br0" timeOffset="3254.1861">1599 456 89,'0'0'32,"-17"-5"0,17 5 2,-23-6-14,23 6-10,-23-4-4,23 4-2,-26-4-2,9 4-2,-2 2 1,-2 2-1,1 2 0,-1 1 0,2 3 0,19-10 0,-28 21-1,28-21 2,-15 22-1,15-22 1,-2 30-1,6-13 1,-1 2 1,1 4 0,0-1-1,2 3 1,-3-1-1,1 1 1,-2-6-1,2 0 0,-4-19 0,5 28-1,-5-28 0,0 0 0,6 21 0,-6-21 0,0 0 0,0 0 0,0 0 0,23-28 0,-23 28 1,28-29-1,-9 14 0,2 0 0,-1 6 1,3 3-1,-2 8 1,-2 5 0,-2 5 0,-2 7 0,-4 1 0,-2 5-1,-3 1 1,0 3-1,-4-1 2,-4 0-2,-4 0 0,-3-3-2,-6-1 2,-2-3-1,-4-2 0,-4-6-1,1-5 0,-1-6 0,3-4 0,1-6-1,21 8-1,-28-22 0,28 22-1,-14-31-3,14 31-5,6-24-10,-6 24-11,0 0 3,23-25-1,-23 25 2</inkml:trace>
          <inkml:trace contextRef="#ctx0" brushRef="#br0" timeOffset="3661.2094">1719 345 69,'0'0'32,"17"-9"0,-17 9 1,0 0-7,21 39-7,-15-16-6,9 11-3,-4-2-4,4 7-2,-1 9-1,-3 3-1,-2 0-1,-1 5 0,-4 1-1,-3-1-1,-4-1 1,-3-6-2,-2-6 1,1-3-1,-2-6 0,-3-13-3,8 0-2,4-21-9,-15 17-16,15-17-3,0 0 2,0 0-2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7:34.82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7B5264-0CB5-42FE-AD40-9D854A404CFC}" emma:medium="tactile" emma:mode="ink">
          <msink:context xmlns:msink="http://schemas.microsoft.com/ink/2010/main" type="writingRegion" rotatedBoundingBox="12151,11113 13878,10946 13950,11697 12223,11864"/>
        </emma:interpretation>
      </emma:emma>
    </inkml:annotationXML>
    <inkml:traceGroup>
      <inkml:annotationXML>
        <emma:emma xmlns:emma="http://www.w3.org/2003/04/emma" version="1.0">
          <emma:interpretation id="{9EEB20D4-27B2-44AC-A8DD-0CD265EEC425}" emma:medium="tactile" emma:mode="ink">
            <msink:context xmlns:msink="http://schemas.microsoft.com/ink/2010/main" type="paragraph" rotatedBoundingBox="12151,11113 13878,10946 13950,11697 12223,118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5A0232-3DAD-4603-8BF1-B758DBB4BC1C}" emma:medium="tactile" emma:mode="ink">
              <msink:context xmlns:msink="http://schemas.microsoft.com/ink/2010/main" type="line" rotatedBoundingBox="12151,11113 13878,10946 13950,11697 12223,11864"/>
            </emma:interpretation>
          </emma:emma>
        </inkml:annotationXML>
        <inkml:traceGroup>
          <inkml:annotationXML>
            <emma:emma xmlns:emma="http://www.w3.org/2003/04/emma" version="1.0">
              <emma:interpretation id="{F9FE096D-1A61-451A-8646-C4ADABC46F70}" emma:medium="tactile" emma:mode="ink">
                <msink:context xmlns:msink="http://schemas.microsoft.com/ink/2010/main" type="inkWord" rotatedBoundingBox="12151,11113 13878,10946 13950,11697 12223,11864"/>
              </emma:interpretation>
              <emma:one-of disjunction-type="recognition" id="oneOf0">
                <emma:interpretation id="interp0" emma:lang="en-US" emma:confidence="0">
                  <emma:literal>(013)</emma:literal>
                </emma:interpretation>
                <emma:interpretation id="interp1" emma:lang="en-US" emma:confidence="1">
                  <emma:literal>(0, 3)</emma:literal>
                </emma:interpretation>
                <emma:interpretation id="interp2" emma:lang="en-US" emma:confidence="0">
                  <emma:literal>(03)</emma:literal>
                </emma:interpretation>
                <emma:interpretation id="interp3" emma:lang="en-US" emma:confidence="0">
                  <emma:literal>(0&gt;3)</emma:literal>
                </emma:interpretation>
                <emma:interpretation id="interp4" emma:lang="en-US" emma:confidence="0">
                  <emma:literal>(003)</emma:literal>
                </emma:interpretation>
              </emma:one-of>
            </emma:emma>
          </inkml:annotationXML>
          <inkml:trace contextRef="#ctx0" brushRef="#br0">217-2 81,'0'0'32,"-17"-6"0,17 6 1,-30 15-10,6-5-11,5 14-4,-6 3-3,4 10-1,-3 7-1,5 7-1,0 7 1,10 8-1,1-2 0,6 0-1,6 2-3,4-11-6,12-2-20,3-4-6,2-13-1,1-6 0,0-15-1</inkml:trace>
          <inkml:trace contextRef="#ctx0" brushRef="#br0" timeOffset="987.0565">527 149 64,'0'0'28,"0"0"0,-12 22 0,12-22-6,-19 34-6,14-2-3,-7 2-4,11 14-1,-5-3-1,8 4-2,2-4-1,7-1-1,2-9 0,6-4-2,4-14 0,-3-8 0,3-9 1,1-6-1,-3-7 0,0-4 0,-2-9-1,-6-6 1,-5-2 0,-3-4-1,-5 0-1,-7 0-1,-3 1 0,-7 1 0,-2 9-1,-5 1-1,3 11-1,-7 0-2,9 15 0,-4 0-1,23 0-3,-28 28-7,22-5-7,8 5-5,2-3 0,13 9 1,-4-14 1</inkml:trace>
          <inkml:trace contextRef="#ctx0" brushRef="#br0" timeOffset="1267.0725">989 351 85,'0'0'31,"0"0"1,0 0 1,9 18-13,-3 5-9,-8-2-3,2 9-4,-6 2-2,-3 4-2,-1 2-2,-5-4-2,6-2-5,-10-12-11,19-20-14,-24 25 2,24-25-1,0 0 1</inkml:trace>
          <inkml:trace contextRef="#ctx0" brushRef="#br0" timeOffset="1970.1127">1198 185 66,'0'0'31,"0"0"-1,0 0 0,-13-27-4,13 8-11,0 19-7,17-36-2,-2 19-2,-5-3-1,6 7 0,-16 13-1,31-21 1,-31 21 0,32 0-1,-32 0 0,32 21-1,-32-21 0,24 35 0,-14-10-1,-6 1 0,-3 3 0,-4-3-1,-3 2 0,-3-5 0,1-4 0,8-19 0,-19 26 0,19-26 0,0 0 0,0 0 1,0 0-1,-11-21 1,11 21-1,11-22 1,-11 22 1,19-19-1,-19 19 1,25-9 1,-25 9-1,30 3 1,-30-3 0,28 14 0,-28-14 0,21 24 0,-21-24 0,11 32-1,-15-13 0,-1 4 0,-7 1-1,-3 1 0,-4-1-1,-3-3-1,-3 0 1,1-6-2,1-2 0,0-7 0,6-4-1,17-2-1,-24-14-2,14-3-4,10 17-13,4-22-9,-4 22 1,12-25 1,-12 25-1</inkml:trace>
          <inkml:trace contextRef="#ctx0" brushRef="#br0" timeOffset="2335.1336">1600-72 101,'0'0'33,"0"0"1,23-2 0,-23 2-18,20 25-7,-6-5-2,-5 1-3,6 7-1,-4 5 0,1 2-1,-7 3 0,-1 2-1,-4 3 0,2 0-1,-8 3-2,-3-1 0,0-2-4,-7-7-1,5 4-8,-6-8-16,0-9-5,2-3 1,-2-12 0,17-8 2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7:40.23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F953A7-1332-4E71-A544-8A4680D48266}" emma:medium="tactile" emma:mode="ink">
          <msink:context xmlns:msink="http://schemas.microsoft.com/ink/2010/main" type="inkDrawing" rotatedBoundingBox="9574,15948 11794,8891 12592,9142 10373,16199" semanticType="verticalRange" shapeName="Other">
            <msink:sourceLink direction="with" ref="{5FEDF508-939D-4D32-8A59-E202822F6CF0}"/>
          </msink:context>
        </emma:interpretation>
      </emma:emma>
    </inkml:annotationXML>
    <inkml:trace contextRef="#ctx0" brushRef="#br0">-5 6877 12,'0'0'14,"0"0"1,-10 18 1,10-18-3,0 0-1,0 0 1,6 19-4,-6-19 0,0 0-1,19 17 1,-19-17-1,21 4 0,-21-4-1,26 0-1,-26 0 0,38-4 0,-17-3-2,7 1-1,0-5 0,2-2 0,1-6-1,1-6 0,-4-3 1,2-2 0,-5-2-1,3-1 0,-4 3-1,1 4 0,0-1 0,-1 5 0,6-1-1,0 1 0,2-9 0,1-1 1,1-7 0,-1-5 0,3-5 0,2 0 0,-8 0 0,2 2 0,-2 4 0,-1 1 0,-5 2 0,1 7 1,-3-3-1,3 0 0,-2-4 1,1 1-1,-1-7 0,1 1 0,5-4 1,-1 0-1,-4 2 0,3 2 0,-5 3 0,1 2 0,0 3-1,-2-1 1,-4 4-1,-1-2 0,3-3 0,-2-3 0,2-3 1,0-4-1,0-4 1,0-2-1,0-1 1,0-3-1,-1 2 1,-1 1-1,0 3 1,-2 0-1,1 0 0,-1 6 2,0 2-2,-2 2 1,0 3 0,-2 0 0,3 5-1,-3-1 1,0 4 0,4 0-2,-1-1 2,1-2-1,-2-3 0,2-2 0,0-1 1,0-1-1,-2-3 1,-3 0-1,-1-2 1,-1-2-1,-1-2 1,3 3 0,-3-3-1,5-1 1,-3 1-1,4-4 0,-1 0 1,-1 4 0,2 0 0,-2 2 0,-1 2-1,-1 2 1,-1 0 0,-1 1 1,1 1-2,-1-4 0,1-2 0,1-2 0,1-4 0,1 2 0,1-2 0,-1 3 0,2 1 0,-2 4 0,3-1 0,-3 5-2,-2-2 2,3 1 2,-5 3-2,1-1 0,-1 1 0,-1-1 0,0-1 0,1 1 0,-1 1 0,1-4 0,1-2 0,3-6 0,1 0 0,1-4 0,0-1 0,2-3 0,4 1 0,-2 3 0,2 3 0,-4 3 0,2 0 0,0 4 0,0-4 0,-2 2 0,-2 0 0,0-4 0,2 0 0,-1-5 0,-1-3 0,0-1 0,0 0 0,0-2 0,2-4 0,-1 2 0,-1 0 0,0 3 0,-2 1 0,1 2 0,-1 1 0,2 1 0,-3 3 0,3 0 0,-2 4 0,-1 4 0,1 2 0,-2 2 0,1 3 0,-1 6 0,-1 4 0,-3 3 0,1 3 0,-2 1 0,0 2 0,-2 3 0,-2 18 0,3-27 0,-3 27 0,0-17 0,0 17 0,0 0 0,0 0 0,0 0 0,-22 15 0,10 4 0,-3 4 0,-2 7 0,-3 6 0,-3 3 0,-3 9 0,-1 1 0,-1 0 0,0 0 0,3-4 0,2-5 0,3-5 0,4-6 0,5-12 0,11-17 0,0 0 0,0 0 0,0 0 0,21-40 0,-2 4 0,5-9 0,7-8 0,1-3 0,3-5 0,1 3 0,-2 5 0,-4 13-2,1 12 2,-7 15 0,-5 18 0,-4 18 0,-4 15 2,-1 15-2,-1 5 0,-1 6 0,1-1 0,1-5 0,1-5 0,2-12 0,6-3-5,-8-17-22,6-6-7,0-4-3,-17-11 1,15 19-1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7:34.25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4C29AE-0324-4F80-81E2-C7B63E540ACD}" emma:medium="tactile" emma:mode="ink">
          <msink:context xmlns:msink="http://schemas.microsoft.com/ink/2010/main" type="writingRegion" rotatedBoundingBox="11508,11337 11787,11337 11787,11637 11508,11637"/>
        </emma:interpretation>
      </emma:emma>
    </inkml:annotationXML>
    <inkml:traceGroup>
      <inkml:annotationXML>
        <emma:emma xmlns:emma="http://www.w3.org/2003/04/emma" version="1.0">
          <emma:interpretation id="{5CCA69C1-BEB0-4B42-A5D2-E8A155941F9D}" emma:medium="tactile" emma:mode="ink">
            <msink:context xmlns:msink="http://schemas.microsoft.com/ink/2010/main" type="paragraph" rotatedBoundingBox="11508,11337 11787,11337 11787,11637 11508,11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9A0F0A-D189-4F80-A4D2-52F602424754}" emma:medium="tactile" emma:mode="ink">
              <msink:context xmlns:msink="http://schemas.microsoft.com/ink/2010/main" type="line" rotatedBoundingBox="11508,11337 11787,11337 11787,11637 11508,11637"/>
            </emma:interpretation>
          </emma:emma>
        </inkml:annotationXML>
        <inkml:traceGroup>
          <inkml:annotationXML>
            <emma:emma xmlns:emma="http://www.w3.org/2003/04/emma" version="1.0">
              <emma:interpretation id="{2D6377C3-B741-4F36-B488-D06F4AD01C76}" emma:medium="tactile" emma:mode="ink">
                <msink:context xmlns:msink="http://schemas.microsoft.com/ink/2010/main" type="inkWord" rotatedBoundingBox="11508,11337 11787,11337 11787,11637 11508,11637"/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8</emma:literal>
                </emma:interpretation>
                <emma:interpretation id="interp3" emma:lang="en-US" emma:confidence="0">
                  <emma:literal>@</emma:literal>
                </emma:interpretation>
                <emma:interpretation id="interp4" emma:lang="en-US" emma:confidence="0">
                  <emma:literal>O</emma:literal>
                </emma:interpretation>
              </emma:one-of>
            </emma:emma>
          </inkml:annotationXML>
          <inkml:trace contextRef="#ctx0" brushRef="#br0">-622 239 77,'0'0'28,"-13"19"0,13-19-1,-4 28-8,4-28-7,2 25-1,-2-25-3,7 26 0,-7-26-1,13 23 0,-13-23-2,15 17 0,-15-17-1,21 9-1,-21-9 0,23-1 0,-23 1-3,22-12 0,-22 12 0,19-21 0,-19 21 0,10-26 0,-10 26 0,-10-28 0,10 28 0,-26-19 0,7 17 0,-2 2 0,-1 9 0,1 5 0,2 5 0,2 7 0,4 2 0,5 2 0,5 1 0,6-1 0,5-6 0,5-1 0,4-6 0,4-10 0,3-3 0,1-9 0,1-5 0,1-5 0,-5-8 0,-3 1 0,-4-7 0,-3 1 0,-7-2 0,-7 4 0,-3-1 0,-10 3 0,-4 5 0,-4 6 0,-1 3 0,-5 6 0,1 10 0,2 3 0,1 8 0,4 10 0,8 3 0,6 2 0,5 2 0,5-2 0,11-2 0,1-5 0,7-4 0,3-8 0,3-9 0,2-6 0,1-12 0,-1-2 0,-6-7 0,-1-4 0,-8-3 0,-2-2 0,-7 0 0,-10 0 0,-7 8 0,-6-1 0,-8 10 0,-5 4 0,-2 9 0,-4 5 0,2 9 0,2 7 0,10 3 0,5 9 0,11-3 0,8 2 0,7-4 0,10-1 0,2-6 0,9-6 0,2-4 0,0-9 0,-2-7 0,-3-4 0,-5-5 0,-3-1 0,-6-5 0,-7-1 0,-10 2 0,-5-1 0,-10 3 0,-4 2 0,-3 6 0,-2 3 0,-4 8 0,3 6 0,5 5 0,3 6 0,12 4 0,3 3 0,10 1 0,3-2 0,6-5 0,6-3 0,0-3 0,4-5 0,-4-7 0,0-3 0,-19 3 0,26-27 0,-20 10 0,-6-2 0,-6-1 0,-3 1 0,9 19 0,-27-32 0,27 32 0,-30-14 0,30 14 0,-23 6-13,23-6-24,2 26-3,-2-26 0,17 27 1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9:35.50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92 43 78,'16'2'29,"-16"-2"-1,0 0-2,0 0-9,0 0-5,0 0-4,0 0-1,0 0-2,8 19 0,-8-19-1,0 0 1,13 22-2,-13-22 0,0 0 0,21 10 0,-21-10-1,19-10 1,-19 10-2,15-17 1,-15 17-1,9-17 1,-9 17-1,0 0 0,-7-17 0,7 17 0,-23-9 0,6 5 2,-2 2-3,-1 2 0,-3 4 0,2 4 0,2 3 0,0 2 0,6 8 0,4 0 0,7 1 0,2-1 0,8 2 0,3-6 0,6 0 0,5-8 0,3-1 0,-1-8 0,5-4 0,-7-6 0,1-1 0,-6-6 0,-4-4 0,-5-1 0,-6-1 0,-6-3 0,-6 3 0,-1 0 0,-6 6 0,-2 4 0,-5 8 0,-1 5 0,1 5 0,1 10 0,2 4 0,4 6 0,2 3 0,8 0 0,7 3 0,5-5 0,7-3 0,5-5 0,5-4 0,5-11 0,3-3 0,-2-7 0,2-3 0,-5-5 0,-4-2 0,-6-1 0,-8-3 0,-7-2 0,-5 0 0,-9 1 0,-4-1 0,-1 6 0,-4 4 0,-1 5 0,-1 8 0,6 10 0,0 7 0,6 7 0,4 5 0,5-1 0,6 2 0,5-5 0,7-3 0,3-8 0,5-5 0,1-9 0,3-6 0,-1-5 0,-1-6 0,-5-4 0,-6-1 0,-5-1 0,-8-2 0,-8 5 0,-5 3 0,13 17 0,-36-15 0,19 17 0,-2 1 0,19-3 0,-24 14 0,24-14-32,6 20-6,-6-20-2,34 15 0,-6-11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9:33.62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348244-6BA3-4C36-92C3-5024E2069D06}" emma:medium="tactile" emma:mode="ink">
          <msink:context xmlns:msink="http://schemas.microsoft.com/ink/2010/main" type="inkDrawing" rotatedBoundingBox="7083,9228 9654,15882 9014,16129 6443,9475" semanticType="callout" shapeName="Other">
            <msink:sourceLink direction="from" ref="{190B9604-EBAB-43F3-9F66-49B6494BD622}"/>
            <msink:sourceLink direction="to" ref="{8C97307D-076F-4D9C-8B24-73C0F9B63414}"/>
          </msink:context>
        </emma:interpretation>
      </emma:emma>
    </inkml:annotationXML>
    <inkml:trace contextRef="#ctx0" brushRef="#br0">2924 6527 7,'0'0'11,"0"0"0,0 0 0,0 0-4,0 0-1,0 0-2,0 0-1,0 0 0,0 0 2,0 0 2,0 0 1,0 0 3,14 23 0,-14-23 2,0 0-1,-2 21-1,2-21-1,0 0-2,0 0-1,0 0 0,0 0-3,0 0 0,-21 2-1,21-2 0,0 0-1,-25-10 1,25 10-1,-20-4 1,20 4 0,-25-2-1,25 2 0,-26-3 0,26 3 0,-27-12-1,27 12 0,-28-18-1,28 18 1,-28-21-1,28 21 1,-27-27 0,27 27-1,-28-26 1,28 26 0,-26-25 0,26 25 1,-29-24-1,29 24-1,-32-30 0,32 30 0,-32-34-1,13 15 1,2-2-1,-3-2 0,-1 1 0,0-1 1,0 1 0,1-1-1,1 0 1,0 1 0,0-1 0,6 0 0,-2-1 0,0-1 0,1-3 1,-1 2-1,-2-6 0,-3-1 0,1 0 0,-4-3 0,0 0 0,1 0 0,-1 2 0,1-2-1,1 2 1,2 2 0,0 0 0,0-2 0,0 0 0,-3 0 0,-1-5 0,2-3 1,-1-3-2,-3 1 2,1-1-1,-3 2 0,5-1 0,-3 3 1,0 1-1,1 3 1,-1-3 0,1 0 0,-3-1 0,3-3 0,-2-3-1,1-2 1,1-4-1,-1 1 1,2-1-1,1 2 0,1-2 0,2 6 0,-2 2 0,1-1 0,-1 1 0,0 2 1,2-1 0,-2-1 0,1-4-1,-3-2 1,2-4 0,4 2 0,-3-3-1,1 1 0,-2-1 0,2-1 0,-2 0 1,1 1-1,-1-3 1,0 3-1,0-3 1,2-3 0,-1-6 0,-1 0 1,2-6 0,-2-1 0,-1-4-1,1 0 1,-2 1-1,3 1 1,-1 1-1,0 7-1,2 1 1,4 4 0,0 3-1,2-1 1,-2-4 0,2 4-1,-3-1 0,1-3 0,-2 0 0,0-3 0,-3-5 0,-1 0 0,0-3 0,0-2 0,-1 0 0,1-3 0,-2 3 1,1 2-1,1 5 0,0 1 0,0 3 1,1 3-1,1 3 0,0 2 0,-2-1 0,2 3 0,1-2 0,1 3 0,0 0 0,1 5 0,-1-1 0,4 0 0,2 2 0,2 2 0,-1 4 0,3 3 0,-1-3 2,2 2-2,-1 1 0,-1 2 0,1-3 0,-3 3 0,1 3-2,-1 1 2,3 6 0,-3 3 0,5 6-1,5 21 1,-10-24 0,10 24 0,0 0 0,0 0 0,0 0 0,0 0 0,0 0 0,0 0 0,0 0 1,0 0-1,-9 36 0,7-10 2,-4 10-2,1 6 0,-5 8 0,1 11 0,-4 5 0,1 2 0,-1 3 0,-2 1 0,2-2 0,1-6 0,1-7 0,4-12 0,-1-9 0,4-10 0,1-9 0,3-17 0,0 0 0,3-17 0,3-9 0,0-10 0,3-11 0,0-12 0,5-9 0,-1-3 0,0-5 0,0 3 0,1 1 0,-1 8 0,-2 9 0,-2 14 0,1 9 0,-10 32 0,19-12 0,-6 29 0,0 15 0,4 12 0,4 10 0,5 7 0,3 5 0,1-6 0,0-5 0,0-4 0,-2-8 0,-3-14-9,0-3-22,-7-9-5,-18-17-2,0 0 0,0 0-1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9:36.02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170 4 95,'0'0'33,"-22"-9"0,22 9 2,-31 0-17,31 0-7,-26 22-3,13-3-3,-2 4-1,3 9-1,-3 4-1,4 11 0,0 8 0,3 7 0,2 0 0,6 2-2,4-3 0,4-5 0,7-7 0,2-11-3,7-10-5,-5-16-13,9-7-12,-1-7-4,-1-7 1,-1-6-1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4:32.10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49E4AF-5F4C-48B4-91AE-288ED3DD5A6C}" emma:medium="tactile" emma:mode="ink">
          <msink:context xmlns:msink="http://schemas.microsoft.com/ink/2010/main" type="writingRegion" rotatedBoundingBox="18300,11229 18097,13867 16247,13725 16450,11087"/>
        </emma:interpretation>
      </emma:emma>
    </inkml:annotationXML>
    <inkml:traceGroup>
      <inkml:annotationXML>
        <emma:emma xmlns:emma="http://www.w3.org/2003/04/emma" version="1.0">
          <emma:interpretation id="{6B028282-7E85-482A-BDE6-59120C60DB39}" emma:medium="tactile" emma:mode="ink">
            <msink:context xmlns:msink="http://schemas.microsoft.com/ink/2010/main" type="paragraph" rotatedBoundingBox="18300,11229 18097,13867 16247,13725 16450,11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4BA840-6404-4FB7-85C1-B9BB2725BB23}" emma:medium="tactile" emma:mode="ink">
              <msink:context xmlns:msink="http://schemas.microsoft.com/ink/2010/main" type="line" rotatedBoundingBox="18300,11229 18097,13867 16247,13725 16450,11087"/>
            </emma:interpretation>
          </emma:emma>
        </inkml:annotationXML>
        <inkml:traceGroup>
          <inkml:annotationXML>
            <emma:emma xmlns:emma="http://www.w3.org/2003/04/emma" version="1.0">
              <emma:interpretation id="{DC5241D7-CB17-48A3-9DB8-7AB9A65F26EB}" emma:medium="tactile" emma:mode="ink">
                <msink:context xmlns:msink="http://schemas.microsoft.com/ink/2010/main" type="inkWord" rotatedBoundingBox="18300,11229 18097,13867 16247,13725 16450,11087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on</emma:literal>
                </emma:interpretation>
                <emma:interpretation id="interp3" emma:lang="en-US" emma:confidence="0">
                  <emma:literal>ton</emma:literal>
                </emma:interpretation>
                <emma:interpretation id="interp4" emma:lang="en-US" emma:confidence="0">
                  <emma:literal>iso</emma:literal>
                </emma:interpretation>
              </emma:one-of>
            </emma:emma>
          </inkml:annotationXML>
          <inkml:trace contextRef="#ctx0" brushRef="#br0">-4 337 49,'6'-35'27,"-6"35"3,7-25-1,-7 25-6,0 0-2,12-21-5,-12 21-2,15 21-5,-6 9-1,-9 2-1,6 17-1,-8 8 0,2 13-1,-4 7 0,2 10-5,-3 2 0,5 3 0,-4 2 0,4 4 0,0-3 0,4 1 0,-2-2 0,3-1 0,-3-5 0,4-1 0,1-6 0,3-3 0,-1-7 0,3-3 0,3-7 0,2-7 0,0-5 0,3-3 0,1-7 0,2-1 0,1-4 0,-3 0 0,2-2 0,1 0 0,1 0 0,1-4 0,2 3 0,1-5 0,1-1 0,4-8 0,0 0 0,0-6 0,2-4 0,-2-5 0,1-4 0,3-3 0,0-8 0,3-4 0,3-10 0,-1-3 0,-1-4 0,1-4 0,-1-1 0,-5-5 0,1 1 0,-6-2 0,-4-1 0,1-3 0,-3-2 0,-3-5 0,-2-10 0,-1-4 0,1-6 0,-2-5 0,-2-4 0,0 1 0,-2-5 0,-2 4 0,0 0 0,-3 2 0,-3 2 0,1-4 0,-4 2 0,1 0 0,-1 0 0,-2 2 0,0 5 0,0 3 0,3 5 0,-1 6 0,0 7 0,-2 6 0,0 6 0,1 5 0,-1 2 0,2 6 0,-2 5 0,0 3 0,2 3 0,-2 2 0,-2 17 0,7-25 0,-7 25 0,0 0 0,8-19 0,-8 19 0,0 0 0,0 0 0,0 0 0,0 0 0,0 0 0,0 0 0,0 0 0,0 0 0,0 0 0,-14 17 0,14-17 0,-22 34 0,3-9 0,-6 7 0,-3 4 0,-2 5 0,-6 3 0,6 1 0,-2-2 0,2 1 0,3-5 0,5-3 0,5-6 0,3-7 0,14-23 0,-15 25 0,15-25 0,0 0 0,12-21 0,-1 0 0,2-11 0,4-4 0,4-7 0,2-6 0,1-2 0,2 0 0,3 2 0,-3 0 0,-1 7 0,-5 6 0,1 10 0,-8 7 0,-13 19 0,23-11 0,-23 11 0,13 30 0,-5-2 0,3 4 0,-1 4 0,7 2 0,0-2 0,3 0 0,-1-6 0,4-4 0,-2-5 0,-21-21 0,32 30 0,-32-30 0,0 0-30,0 0-10,-27 4-2,1-6 1,-6-4-1</inkml:trace>
          <inkml:trace contextRef="#ctx0" brushRef="#br0" timeOffset="784.0449">85 268 87,'9'-19'32,"-7"-2"0,-2 21 3,12-19-14,-12 19-6,0 0-4,0 0-2,-17 17-1,0 8-3,0 9-5,-10 5 0,-1 12 0,-10 0 0,0 8 0,-1-3 0,-1-1 0,2-2 0,3-10 0,3-5 0,3-10 0,12-5 0,17-23 0,-22 19 0,22-19 0,2-19 0,7 2 0,4-10 0,6-7 0,6-9 0,5-4 0,4-4 0,0-6 0,2 1 0,-1 3 0,-1 6 0,-2 5 0,-7 8 0,-4 12 0,-21 22 0,30-14 0,-30 14 0,21 38 0,-12-8 0,2 6 0,3 4 0,3 3 0,3-1 0,1-1 0,2-7 0,-1-7 0,3 1 0,-25-28 0,34 30-31,-34-30-9,15 30-1,-13-11 0,-8 4 0</inkml:trace>
          <inkml:trace contextRef="#ctx0" brushRef="#br0" timeOffset="1779.1018">723 2369 80,'0'0'33,"-19"4"0,19-4 1,0 0-9,0 0-7,-17 11-6,17-11-2,-12 19-2,12-19-6,-13 30-2,6-9 0,-3 2 0,3 3 0,1 1 0,6-3 0,2-3 0,-2-21 0,19 23 0,-19-23 0,30-6 0,-11-7 0,0-8 0,-4-4 0,-4-3 0,0-8 0,-9-2 0,-7 3 0,-5 3 0,-7 5 0,-4 5 0,-1 5 0,-1 9 0,-3 16 0,3 7 0,4 7 0,2 8 0,6 3 0,3 2 0,5 3 0,5-4 0,5-6 0,4-5 0,6-8 0,6-7 0,0-10 0,3-8 0,-1-5 0,-3-6 0,-3-3 0,-6-6 0,-5 0 0,-8 1 0,-8 5 0,-5 5 0,-6 9 0,0 10 0,-3 4 0,-1 13 0,4 4 0,4 3 0,6 3 0,5-1 0,6-5 0,-2-21 0,17 26 0,-17-26 0,32 4 0,-15-9 0,2-7 0,-19 12 0,26-30 0,-26 30 0,11-32 0,-11 32 0,0-26 0,0 26 0,0 0 0,-17-8 0,17 8 0,-13 17 0,13-17-32,-17 25-5,17-25-2,-11 30 0,11-30 1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9:36.27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16 74 81,'0'0'33,"0"0"0,-18 0 1,18 0-10,0 0-10,0 0-4,18 5-4,1-3-1,2-4-2,4-2-1,3-1-1,0-5-4,4 7-5,-7-11-16,1 1-10,-5 0-2,-4-4 1,-17 17-1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9:36.71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0 100,'0'0'32,"0"0"1,0 0-1,0 0-15,13 20-8,-9 3-3,-6 0-3,4 1-1,-4 3 0,0-3-1,0 1 0,2-5 0,-2-3 0,2-17-1,-1 23 1,1-23-1,0 0 1,0 0 0,0 0-1,20 9 1,-20-9 0,21-11 0,-21 11 0,28-17 0,-11 8-1,0 1 0,4 2 0,-2-1-2,2 3-3,-21 4-2,32-2-5,-32 2-13,19-2-8,-19 2-2,0 0 1,0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9:37.00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0 100,'0'0'32,"0"0"1,0 0-1,0 0-15,12 41-5,-7-7-4,7 15-1,-7 4-2,5 11 0,-7 2-1,5 4-4,-4-6 0,-1-3 0,1-8 0,2-12 0,-2-7 0,-1-17 0,9 0-13,-12-17-14,0 0-9,11-19-1,-5 2 0,-6 17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9:37.2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59 0 99,'1'17'32,"-1"-17"2,2 28 0,6-9-17,-8-19-7,-2 34-4,-2-15-2,0 3-3,-1 3-3,-6-4-3,3 1-5,-9-9-11,17-13-11,-19 14-2,19-14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9:37.94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15 138 86,'0'0'30,"0"0"2,-17-5 0,16-12-12,1 17-8,13-31-3,-13 31-3,17-34-1,-17 34 0,22-28-2,-22 28 0,29-19-1,-12 16 0,-17 3-1,32 5 0,-32-5 0,26 23-1,-18-4 1,-3 3-1,-7 5 0,-5-1 0,-3 1-1,-1-3 1,0-3 0,0-4-1,11-17 1,-21 19-1,21-19 1,0 0 0,0 0 0,0 0-1,-8-25 1,8 25 0,10-19 1,-10 19 0,22-15 0,-22 15 0,29-7 0,-29 7 0,28 5 1,-28-5-2,28 21 0,-20-4 0,-3 4 0,1 0 0,-4 3 0,-4 2 0,-2 1 0,-3-1 0,-8-3 0,0-4 0,-4-8 0,0-3 0,-4-8 0,2-6 0,1-3 0,-1-8 0,8 0 0,1-2 0,12 19 0,-17-32-6,17 32-2,0 0-6,0 0-15,0 0-7,0 0 0,0 0 2,21 2-1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9:38.3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18 83,'0'0'35,"11"-21"-2,-11 21 3,17 5-5,-17-5-16,24 25-5,-8-4-4,1 9-2,0 4-2,-1 7-2,-2 1 0,-1 7 0,-6 0 0,-1 4 0,-4-2 0,0 0 0,-2-4 0,-2-2 0,-2-7 0,0-6 0,1-9 0,3-23 0,0 32-3,0-32-28,0 0-6,0 0-2,0 0 2,0 0-2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3:26.60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F944C5A-C8E2-4E26-9FFD-586DB908211B}" emma:medium="tactile" emma:mode="ink">
          <msink:context xmlns:msink="http://schemas.microsoft.com/ink/2010/main" type="writingRegion" rotatedBoundingBox="10695,10296 16007,10214 16020,11114 10709,11196"/>
        </emma:interpretation>
      </emma:emma>
    </inkml:annotationXML>
    <inkml:traceGroup>
      <inkml:annotationXML>
        <emma:emma xmlns:emma="http://www.w3.org/2003/04/emma" version="1.0">
          <emma:interpretation id="{FE1880DF-045A-466A-A94F-8071EDAF06BB}" emma:medium="tactile" emma:mode="ink">
            <msink:context xmlns:msink="http://schemas.microsoft.com/ink/2010/main" type="paragraph" rotatedBoundingBox="10695,10296 16007,10214 16020,11114 10709,11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3AE8D4-44A2-40B5-940F-1038A6CD01AA}" emma:medium="tactile" emma:mode="ink">
              <msink:context xmlns:msink="http://schemas.microsoft.com/ink/2010/main" type="line" rotatedBoundingBox="10695,10296 16007,10214 16020,11114 10709,11196"/>
            </emma:interpretation>
          </emma:emma>
        </inkml:annotationXML>
        <inkml:traceGroup>
          <inkml:annotationXML>
            <emma:emma xmlns:emma="http://www.w3.org/2003/04/emma" version="1.0">
              <emma:interpretation id="{5451B06E-DB13-487F-A4A3-D573B3954315}" emma:medium="tactile" emma:mode="ink">
                <msink:context xmlns:msink="http://schemas.microsoft.com/ink/2010/main" type="inkWord" rotatedBoundingBox="10696,10362 12242,10338 12255,11172 10709,11196"/>
              </emma:interpretation>
              <emma:one-of disjunction-type="recognition" id="oneOf0">
                <emma:interpretation id="interp0" emma:lang="en-US" emma:confidence="1">
                  <emma:literal>+12</emma:literal>
                </emma:interpretation>
                <emma:interpretation id="interp1" emma:lang="en-US" emma:confidence="0">
                  <emma:literal>+42</emma:literal>
                </emma:interpretation>
                <emma:interpretation id="interp2" emma:lang="en-US" emma:confidence="0">
                  <emma:literal>++2</emma:literal>
                </emma:interpretation>
                <emma:interpretation id="interp3" emma:lang="en-US" emma:confidence="0">
                  <emma:literal>'12</emma:literal>
                </emma:interpretation>
                <emma:interpretation id="interp4" emma:lang="en-US" emma:confidence="0">
                  <emma:literal>+02</emma:literal>
                </emma:interpretation>
              </emma:one-of>
            </emma:emma>
          </inkml:annotationXML>
          <inkml:trace contextRef="#ctx0" brushRef="#br0">-3194 107 82,'0'0'32,"0"0"1,0 0 1,30 16-13,3-9-7,2-7-5,13 4-3,2-4-4,1-2-4,8 2-8,-10-2-16,-2-2-9,0 1 2,-9-5-2,-4 2 1</inkml:trace>
          <inkml:trace contextRef="#ctx0" brushRef="#br0" timeOffset="-222.0127">-3047-102 116,'0'0'36,"0"0"0,17 2-1,-9 22-20,-12 1-5,10 13-3,-6 1-7,2 9 0,-2 1 0,0-2 0,0-4 0,2-7 0,-2-6 0,0-11 0,1-2 0,-1-17-7,0 0-12,0 0-13,0 0-6,0 0 1,0-34 1,-5 17 0</inkml:trace>
          <inkml:trace contextRef="#ctx0" brushRef="#br0" timeOffset="310.0177">-2547-87 79,'0'0'34,"4"-19"1,-4 19 1,0 0-6,10 27-15,1 5-4,-9 6-4,3 16 1,-5 7-8,4 12 0,-8 1 0,3 3 0,-3-3 0,0-5 0,0-4 0,2-11 0,2-8 0,-2-14 0,4-6 0,-2-26-2,0 0-26,17-4-10,-9-18 0,1-7 0,3-10 0</inkml:trace>
          <inkml:trace contextRef="#ctx0" brushRef="#br0" timeOffset="1064.0609">-2132 170 90,'0'0'32,"-17"-8"1,17 8 0,-3-24-14,3 24-6,17-31-4,0 14-3,1-3-2,9-1 0,-1-2-1,3 8-1,-1 0 0,2 11-1,-2 6 1,-1 10 0,-6 6-2,-3 11 0,-4 8 0,-3 7 0,-5 3 0,-6 4 0,-6 0 0,-7 0 0,-6-2 0,-4 0 0,-5-4 0,-2-3 0,-6-8 0,2-4 0,4-9 0,1-6 0,3-8 0,5-7 0,4-7 0,17 7 0,-15-30 0,13 9 0,4-4 0,2 1 0,5-3 0,1 3 0,3 3 0,4 4 0,2 2 0,2 6 0,-1 9 0,5 5 0,-1 8 0,-1 8 0,0 6 0,-3 7 0,-3-1 0,0 3 0,0-2 0,-2-2 0,1-5 0,1-5 0,0-6 0,3-11 0,-1-3 0,4-8 0,-2-5 0,-1-2 0,-3-4 0,2-2 0,-6 0 0,-3 2 0,-10 17 0,13-28 0,-13 28 0,2-21 0,-2 21-5,0 0-32,0 0-1,0 0-1,0 0 0</inkml:trace>
        </inkml:traceGroup>
        <inkml:traceGroup>
          <inkml:annotationXML>
            <emma:emma xmlns:emma="http://www.w3.org/2003/04/emma" version="1.0">
              <emma:interpretation id="{81E95F48-0840-4E48-A593-B267A2CCF876}" emma:medium="tactile" emma:mode="ink">
                <msink:context xmlns:msink="http://schemas.microsoft.com/ink/2010/main" type="inkWord" rotatedBoundingBox="13890,10247 16007,10214 16019,11013 13902,11045"/>
              </emma:interpretation>
              <emma:one-of disjunction-type="recognition" id="oneOf1">
                <emma:interpretation id="interp5" emma:lang="en-US" emma:confidence="1">
                  <emma:literal>+12</emma:literal>
                </emma:interpretation>
                <emma:interpretation id="interp6" emma:lang="en-US" emma:confidence="0">
                  <emma:literal>+42</emma:literal>
                </emma:interpretation>
                <emma:interpretation id="interp7" emma:lang="en-US" emma:confidence="0">
                  <emma:literal>HQ</emma:literal>
                </emma:interpretation>
                <emma:interpretation id="interp8" emma:lang="en-US" emma:confidence="0">
                  <emma:literal>++2</emma:literal>
                </emma:interpretation>
                <emma:interpretation id="interp9" emma:lang="en-US" emma:confidence="0">
                  <emma:literal>+12k</emma:literal>
                </emma:interpretation>
              </emma:one-of>
            </emma:emma>
          </inkml:annotationXML>
          <inkml:trace contextRef="#ctx0" brushRef="#br0" timeOffset="-2237.1279">0 7 88,'0'0'31,"0"0"2,0 0 1,19 2-14,13 0-9,4-6-3,13 3-3,8-3-3,1-6-4,8 12-10,-6 2-19,-5-4-4,-6 6 2,-11-4-1</inkml:trace>
          <inkml:trace contextRef="#ctx0" brushRef="#br0" timeOffset="-2463.1409">166-192 103,'-9'-17'34,"9"17"1,0 0 0,-8 26-18,18 6-5,-10-4-4,7 12-3,-5 0-1,4 5-2,-3-6-2,-1 1 0,0-4 0,-2-12 0,2 1-2,-2-25-6,0 30-4,0-30-10,0 0-13,0 0-2,0 0 1,-19-13 0</inkml:trace>
          <inkml:trace contextRef="#ctx0" brushRef="#br0" timeOffset="-1794.1026">1100-204 95,'0'0'33,"2"-28"2,-2 28 0,0 0-15,0 21-6,6 15-5,-10 5-1,9 14-2,-6 7-6,2 12 0,-2-1 0,1 4 0,0-1 0,-2-12 0,2-5 0,0-10 0,0-8 0,0-13 0,7-5-4,-7-23-22,0 0-11,19-8-2,-8-10 2,6-5-1</inkml:trace>
          <inkml:trace contextRef="#ctx0" brushRef="#br0" timeOffset="-990.0565">1530 89 80,'0'0'31,"0"0"-1,-6-31-3,18 14-9,-1-7-5,10 3-3,-4-7-2,9 5-1,-3-5-1,7 7-2,-5-1 0,5 8-1,-2 5 0,2 9-1,0 4 0,-3 13-1,-5 7 1,-3 10-1,-5 6 2,-9 5-3,-5 4 0,-5 6 0,-9-2 0,-5-1 0,-3-3 0,-3-3 0,-3-3 0,-2-5 0,-2-6 0,-2-4 0,-2-5 0,6-6 0,-2-8 0,5-5 0,3-4 0,5-4 0,19 4 0,-23-24 0,23 5 0,2-4 0,8-1 0,7-3 0,3-3 0,5 2 0,1 1 0,3 5 0,-1 3 0,0 10 0,-1 7 0,-7 11 0,-3 10 0,-2 7 0,-5 8 0,-1 2 0,-3 2 0,3 0 0,-3-4 0,5-4 0,3-10 0,2-6 0,5-12 0,6-2 0,1-10 0,4-9 0,-2-5 0,0-3 0,-1-3 0,-5 2 0,-7 5 0,-2 2 0,-15 21 0,15-26 0,-15 26 0,0 0 0,0 0 0,0 0 0,0 0 0,0 0-5,0 0-31,0 0-1,0 0-2,15-17 1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3:32.62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5A31AD-70AD-4C41-B35B-973F4119450E}" emma:medium="tactile" emma:mode="ink">
          <msink:context xmlns:msink="http://schemas.microsoft.com/ink/2010/main" type="inkDrawing" rotatedBoundingBox="4746,11407 17409,11467 17407,11706 4745,11646" shapeName="Other"/>
        </emma:interpretation>
      </emma:emma>
    </inkml:annotationXML>
    <inkml:trace contextRef="#ctx0" brushRef="#br0">28 21 11,'0'0'10,"-36"12"0,36-12 0,-21 15-4,21-15-3,0 26 0,0-26 1,34 27 1,6-12 0,9-8 3,19 1 0,11-6 1,23-8 0,17-3-1,19-6 0,14-2-1,14-6-1,17 4-2,17-4-1,15 3-1,12 3-1,12 2 0,14 3 0,8 3 0,12 5 1,6 2 1,4 6 0,4 4 1,2 5 0,1 4 0,3 5-1,3 5 1,4-1-1,3 1-1,11-3 0,10-1-1,6-3 0,0-1 1,2-7 0,2-3 0,-5-3-1,5-1 1,-16-3-1,-6-2 1,-7-2-1,-1-1 0,-8-3 0,-2-3 0,-9-1-1,-7 1 1,-10-5 0,-10 1-1,-11 0 1,-15-4 0,-15 2-1,-15-2 0,-21 2 0,-22 0 0,-26 2-2,-21 1-4,-25 1-14,-18 11-10,-31-9 2,-15 9-2,-23 0 1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3:34.03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83934BB-D65D-4017-9E8C-F589CC226962}" emma:medium="tactile" emma:mode="ink">
          <msink:context xmlns:msink="http://schemas.microsoft.com/ink/2010/main" type="writingRegion" rotatedBoundingBox="6216,11745 21713,11946 21632,18207 6135,18005"/>
        </emma:interpretation>
      </emma:emma>
    </inkml:annotationXML>
    <inkml:traceGroup>
      <inkml:annotationXML>
        <emma:emma xmlns:emma="http://www.w3.org/2003/04/emma" version="1.0">
          <emma:interpretation id="{76C2B64C-20A6-4BFE-91B2-DC484A5A819A}" emma:medium="tactile" emma:mode="ink">
            <msink:context xmlns:msink="http://schemas.microsoft.com/ink/2010/main" type="paragraph" rotatedBoundingBox="6222,11733 15143,11903 15125,12878 6203,127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48E378-F742-42C7-BD64-B43069E62433}" emma:medium="tactile" emma:mode="ink">
              <msink:context xmlns:msink="http://schemas.microsoft.com/ink/2010/main" type="line" rotatedBoundingBox="6222,11733 15143,11903 15125,12878 6203,12708"/>
            </emma:interpretation>
          </emma:emma>
        </inkml:annotationXML>
        <inkml:traceGroup>
          <inkml:annotationXML>
            <emma:emma xmlns:emma="http://www.w3.org/2003/04/emma" version="1.0">
              <emma:interpretation id="{4842A190-B62F-4482-A3EF-5A69E41905A1}" emma:medium="tactile" emma:mode="ink">
                <msink:context xmlns:msink="http://schemas.microsoft.com/ink/2010/main" type="inkWord" rotatedBoundingBox="6222,11733 15143,11903 15125,12878 6203,12708"/>
              </emma:interpretation>
              <emma:one-of disjunction-type="recognition" id="oneOf0">
                <emma:interpretation id="interp0" emma:lang="en-US" emma:confidence="0">
                  <emma:literal>5×2+16×+12=0</emma:literal>
                </emma:interpretation>
                <emma:interpretation id="interp1" emma:lang="en-US" emma:confidence="0">
                  <emma:literal>5×2+16 +12=0</emma:literal>
                </emma:interpretation>
                <emma:interpretation id="interp2" emma:lang="en-US" emma:confidence="0">
                  <emma:literal>5×2 +16×+12=0</emma:literal>
                </emma:interpretation>
                <emma:interpretation id="interp3" emma:lang="en-US" emma:confidence="0">
                  <emma:literal>5X'+16X +12=0</emma:literal>
                </emma:interpretation>
                <emma:interpretation id="interp4" emma:lang="en-US" emma:confidence="0">
                  <emma:literal>5×2 +16×1+12=0</emma:literal>
                </emma:interpretation>
              </emma:one-of>
            </emma:emma>
          </inkml:annotationXML>
          <inkml:trace contextRef="#ctx0" brushRef="#br0">725 0 97,'0'0'30,"0"0"0,0 0 1,-25 13-19,5-15-6,1 2-2,-9-2-1,-6 2-1,-6-4-1,-9 3 0,-2-1 0,-6 4 0,1-2 0,3 5-1,2 1 1,10 1-1,7 3 1,11 5 0,8 2 0,9 6 0,4-1 1,8 10 0,-2 2 0,3 10 1,-3 1 0,4 4-1,-6-4 1,1 2-1,-1-3 0,0-8-1,0-8 0,4-5 0,-6-23 0,15 16 0,-15-16-1,26-13 1,-7-4-1,5-3 1,7-5-1,5 1 0,7-3 0,4 6 0,2 6 0,0 8 0,2 9 0,-6 11 0,-7 8 0,-8 11 2,-13 7-2,-9 8-2,-14 2 4,-11 2-4,-15-2 4,-7-1-4,-12-9 4,-8-5-4,-5-11 2,-4-8 2,0-8-2,4-8 0,5-5 0,7-5-2,8-3 1,8-1-1,14 4-2,22 11-4,-15-17-10,15 17-14,0 0-5,28-9 2,-9 9-1</inkml:trace>
          <inkml:trace contextRef="#ctx0" brushRef="#br0" timeOffset="400.0229">900 262 110,'0'0'34,"27"-23"1,-10 25 0,11 15-20,-5 6-5,13 18-2,-2 6-2,7 12-4,1 5-2,1-2 0,-5-1 0,-4-8 0,-2-10 0,-8-9 0,-1-8 0,-23-26-8,28 23-6,-28-23-16,0 0-7,8-26 1,-12 1 0,0-1 1</inkml:trace>
          <inkml:trace contextRef="#ctx0" brushRef="#br0" timeOffset="677.0387">1370 96 104,'0'0'32,"0"0"2,-5 40-1,-5 5-19,-14 6-6,3 13-3,-11 6-1,0 5-1,-4-1-2,0-4-1,0-8 0,2-9-3,8-10 0,3-13-5,12 0-4,11-30-13,-19 17-10,19-17 2,0 0-1,23-22 1</inkml:trace>
          <inkml:trace contextRef="#ctx0" brushRef="#br0" timeOffset="1255.0718">1778 122 85,'2'-30'28,"7"13"2,-5-9 1,9-1-16,8 5-5,-2-3-1,7 8-2,-3-2-1,5 8 0,-4 0-2,3 7-1,-6 0-1,-1 10-1,-20-6 0,27 17 0,-18 0 0,-7 4 0,-4 3-1,-5 4 1,-7 4-1,-4-3 0,-5-1 0,-2 2 0,-3-3 0,0-1 0,0-7-1,1-2 1,6-4 0,4-2 0,17-11 0,-20 16 0,20-16 0,0 0 0,0 0 0,20 7 1,-3-7 0,4 0 1,2-4-1,3 4 0,1-2 1,1 1-2,2 1 0,-5-2-2,1 5-6,-9-6-16,2 1-10,-19 2-2,24-12 1,-24 12-2</inkml:trace>
          <inkml:trace contextRef="#ctx0" brushRef="#br0" timeOffset="2191.1253">2745 217 104,'0'0'34,"0"0"2,14 26-2,-9 14-18,-7 5-5,4 12-4,-4 9-3,2 3-2,-5-1-1,1-9-3,2-8-1,-5-17-5,7 0-8,-6-15-18,6-19-2,0 0 1,-23-10-1</inkml:trace>
          <inkml:trace contextRef="#ctx0" brushRef="#br0" timeOffset="2366.1353">2521 513 76,'9'19'30,"-9"-19"0,46 17 0,-14-12-8,13-7-13,15 1-7,10-3-12,6 4-19,-7-11 0,3 7 0,-11-6-2</inkml:trace>
          <inkml:trace contextRef="#ctx0" brushRef="#br0" timeOffset="2678.1532">3417 73 101,'0'0'34,"0"0"3,17 38-2,-13 13-15,-10 6-9,12 20-1,-10 4-5,2 10-3,-4-5-2,5-1 0,-1-13 0,0-12 0,4-11 0,-4-15-7,9-7-6,-7-27-16,0 0-9,0 0 1,21-17 0,-11-8 1</inkml:trace>
          <inkml:trace contextRef="#ctx0" brushRef="#br0" timeOffset="3216.1839">4092 298 85,'-1'-17'33,"1"17"0,-2-36 2,-2 15-7,2 4-16,-9-3-5,11 20-4,-40-23-1,12 27-1,-10 11 0,-2 11 0,-7 10 0,0 13 1,-2 6 0,9 9 0,8 6-1,8-1 0,11-4 0,11-5-1,13-11 0,12-9 0,11-12 0,9-13-1,10-15 1,5-7 0,1-10 0,-4-8 0,-6-1 0,-10-3 1,-7 3 0,-11 3 0,-15 2-1,-12 5 2,6 16-2,-32-21 0,4 19 0,-4 6-2,0 9 0,-4 4-1,4 7 0,-4 3-2,6 7 0,-2-2-3,15 6-2,-6-10-4,12-2-11,3-3-10,8-23 2,0 21 0,0-21 2</inkml:trace>
          <inkml:trace contextRef="#ctx0" brushRef="#br0" timeOffset="3775.2159">4823 245 104,'-8'25'32,"-1"8"0,-16 11 1,-7 9-22,0 16-4,-10 1-3,-1 6-2,-4-5-1,-2-5-3,5-3-3,1-18-7,11-13-19,11-7-3,2-16 1,19-9 0</inkml:trace>
          <inkml:trace contextRef="#ctx0" brushRef="#br0" timeOffset="3539.2024">4479 385 104,'0'0'35,"0"0"1,0 0 0,36 30-18,-23-8-8,16 16-2,-3 6-3,10 6-2,-2 1-3,2 2 0,-4-2 0,-2-6 0,-2-1-4,-7-14-2,2-2-5,-23-28-12,15 23-13,-15-23-1,0 0 0,0 0 1</inkml:trace>
          <inkml:trace contextRef="#ctx0" brushRef="#br0" timeOffset="5194.2971">5581 294 74,'0'0'32,"0"0"0,0 0 2,0 0-11,0 0-6,4 40-5,-6-10-4,4 11-1,-2 1-3,7 5 0,-3 2-2,0-2-2,1-7 0,-1-6-2,0-6-2,-6-11-5,10 0-6,-8-17-12,0 0-9,-19-11 2,19 11 0,-25-32 0</inkml:trace>
          <inkml:trace contextRef="#ctx0" brushRef="#br0" timeOffset="5372.3072">5366 507 59,'0'0'30,"0"0"0,0 0 1,22 4-4,7 2-11,1-4-6,15 3-3,4-1-5,6-2-7,3-4-19,7 4-7,-9-12 0,1 3-1,-10-12-1</inkml:trace>
          <inkml:trace contextRef="#ctx0" brushRef="#br0" timeOffset="5689.3254">6230 207 97,'0'0'34,"0"0"0,21 15 2,-10 19-20,-11 2-5,7 23-1,-5 1-3,4 14-3,-4-3 0,2 1-2,-2-10-2,-1-5 0,3-10 0,0-11 0,-2-8-3,-2-28-3,7 32-3,-7-32-5,0 0-12,0 0-11,0 0 1,0 0 1,0 0 1</inkml:trace>
          <inkml:trace contextRef="#ctx0" brushRef="#br0" timeOffset="6260.3581">6752 449 101,'-17'-2'33,"17"2"0,-13-25 1,13 25-20,13-39-4,6 14-3,0-5-3,8 2-1,-3-4 1,6 5-2,-1 3 0,1 3 0,-2 4-1,2 8 0,-3 5-1,-1 8 0,-3 9 1,-4 7-1,-6 9 0,-6 9 1,-3 5-1,-8 4 2,-7 6-2,-4 2 0,-10-3 0,-5 3 0,-4-6 0,0-2 0,-5-3 0,1-5 0,2-5 0,2-4 0,8-9 0,5-4 0,21-17 0,-21 21 0,21-21 0,0 0 0,21 9 0,0-9 0,5 0 0,2 0 0,6 0 0,4 0 0,0 0 0,-4 2 0,2 2 0,-4-2 0,0 5 0,-13-8-10,7 8-18,-7-7-9,-19 0-1,19-4 0,-19 4 0</inkml:trace>
          <inkml:trace contextRef="#ctx0" brushRef="#br0" timeOffset="6614.3782">7592 390 81,'-25'-4'33,"25"4"0,0 0 1,6-17-8,13 16-14,-2-7-5,13 8-2,2-4 0,10 4-2,1-3-1,4 3 0,-2 1-1,1-1-3,-1 4-2,-13-2-4,0 9-6,-15-1-13,-17-10-8,11 26 0,-11-26 1,-20 27 0</inkml:trace>
          <inkml:trace contextRef="#ctx0" brushRef="#br0" timeOffset="6823.3903">7650 556 78,'0'0'33,"-20"13"0,20-13 1,5 17-9,-5-17-13,40 6-4,-8-4-4,9 4-2,5-3-3,-1-4-4,6 4-5,-8-6-14,-3-1-9,0 4-1,-12-6 2,0 4-2</inkml:trace>
          <inkml:trace contextRef="#ctx0" brushRef="#br0" timeOffset="7353.4206">8560 364 101,'3'-25'35,"-3"25"1,2-19 0,-2 19-15,0 0-12,0 0-4,-17 6-1,2 13 0,-2 11-2,-3 4 0,-3 10-2,-2 5 0,5 5 0,3-1 0,5 0 0,9-2 0,6-6 0,11-7 0,12-6 0,10-13 0,9-6 0,0-9 0,8-8 0,0-7 0,0-8 0,-2-9 0,-8-5 0,-7-8 0,-8-4 0,-3-8 0,-10-4 0,-8-7 0,-7-2 0,-11 0 0,-6 4 0,-7 5 0,-7 8 0,-6 11 0,-7 14 0,-1 13 0,-4 11 0,2 17 0,-2 1-9,11 16-6,-7-3-16,11 1-6,9-4 0,5-4 2,6 1-1</inkml:trace>
        </inkml:traceGroup>
      </inkml:traceGroup>
    </inkml:traceGroup>
    <inkml:traceGroup>
      <inkml:annotationXML>
        <emma:emma xmlns:emma="http://www.w3.org/2003/04/emma" version="1.0">
          <emma:interpretation id="{22E17979-0068-45C6-A49A-92758680109E}" emma:medium="tactile" emma:mode="ink">
            <msink:context xmlns:msink="http://schemas.microsoft.com/ink/2010/main" type="paragraph" rotatedBoundingBox="9943,12946 15402,13019 15384,14336 9925,1426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F0FA9F5-702F-45D1-A633-3F00D7FD7645}" emma:medium="tactile" emma:mode="ink">
              <msink:context xmlns:msink="http://schemas.microsoft.com/ink/2010/main" type="line" rotatedBoundingBox="9943,12946 15402,13019 15384,14336 9925,14263"/>
            </emma:interpretation>
          </emma:emma>
        </inkml:annotationXML>
        <inkml:traceGroup>
          <inkml:annotationXML>
            <emma:emma xmlns:emma="http://www.w3.org/2003/04/emma" version="1.0">
              <emma:interpretation id="{6C39749B-9A81-4966-B822-04070E530365}" emma:medium="tactile" emma:mode="ink">
                <msink:context xmlns:msink="http://schemas.microsoft.com/ink/2010/main" type="inkWord" rotatedBoundingBox="9943,12946 15402,13019 15384,14336 9925,14263"/>
              </emma:interpretation>
              <emma:one-of disjunction-type="recognition" id="oneOf1">
                <emma:interpretation id="interp5" emma:lang="en-US" emma:confidence="1">
                  <emma:literal>graphing!</emma:literal>
                </emma:interpretation>
                <emma:interpretation id="interp6" emma:lang="en-US" emma:confidence="1">
                  <emma:literal>graphing !</emma:literal>
                </emma:interpretation>
                <emma:interpretation id="interp7" emma:lang="en-US" emma:confidence="0">
                  <emma:literal>grapping !</emma:literal>
                </emma:interpretation>
                <emma:interpretation id="interp8" emma:lang="en-US" emma:confidence="0">
                  <emma:literal>Graphing !</emma:literal>
                </emma:interpretation>
                <emma:interpretation id="interp9" emma:lang="en-US" emma:confidence="0">
                  <emma:literal>grappling !</emma:literal>
                </emma:interpretation>
              </emma:one-of>
            </emma:emma>
          </inkml:annotationXML>
          <inkml:trace contextRef="#ctx0" brushRef="#br0" timeOffset="12612.7214">6603 1301 57,'12'-32'28,"-7"-3"2,9 6-4,-14 29-3,22-19-3,-7 36-4,-13 15-4,6 21-1,-12 6-3,4 20-1,-6 4-1,3 6-2,-5-6-1,2-4 1,1-11-4,3-12 0,0-14 0,2-10 0,0-13 0,0-19 0,0 0 0,0 0 0,24-34 0,-10 4 0,4-8 0,3-5 0,6-3 0,3 1 0,2 2 0,2 7 0,2 6 0,-4 9 0,-2 13 0,-2 12 0,-7 13 0,-6 9 0,-4 5 0,-3 4 0,-6 3 0,-2-2 0,0-4 0,-2-5 0,2-9-5,0-18-3,0 0-12,0 0-15,24-3-3,-12-14 2,7-8-1</inkml:trace>
          <inkml:trace contextRef="#ctx0" brushRef="#br0" timeOffset="12832.734">7350 1466 111,'16'28'37,"-15"0"1,-1 8-1,2 11-17,-9-5-8,9 5-12,-4-6 0,6-3 0,-3-6 0,1-7 0,2-5 0,-4-20-10,0 0-12,0 0-14,11-17-2,-9-11 1,2-13 0</inkml:trace>
          <inkml:trace contextRef="#ctx0" brushRef="#br0" timeOffset="12959.7412">7488 1177 83,'15'-25'29,"-11"8"-3,-4 17-7,23 25-32,-21-6-9,9 19-4,-9-6-3</inkml:trace>
          <inkml:trace contextRef="#ctx0" brushRef="#br0" timeOffset="13433.7684">7777 1503 88,'21'6'34,"-21"-6"2,9 40 1,-9 1-9,-6-3-13,8 15-6,-7-4-4,3 3-2,-6-6-3,4-5 0,1-9 0,1-11 0,2-21 0,0 0 0,0 0 0,17-15 0,-2-15 0,2-6 0,5-6 0,3-3 0,1 0 0,3 3 0,-3 7 0,-1 10 0,-3 14 0,1 11 0,-4 13 0,-2 10 0,-4 9 0,0 3 0,-3 1 0,-3-2 0,-1-4 0,-3-9-6,3 0-1,-6-21-6,0 0-17,0 0-7,0 0 1,19-6 1,-19 6-1</inkml:trace>
          <inkml:trace contextRef="#ctx0" brushRef="#br0" timeOffset="14026.8023">8616 1654 83,'23'-11'36,"-23"11"-1,0 0 1,-4-19-5,4 19-17,-9-19-6,9 19-4,-21-15-2,21 15-2,-34-4 1,8 10-1,-3 7 0,-3 8 1,0 7-1,2 2 0,5 2 0,7 1 1,4-3-1,11-4 0,6-3 0,-3-23 0,29 13 0,-7-17 0,7-7 1,1-12-1,2-5 2,4-4-2,-4-2 0,0 0 0,-2 4 0,-7 5 0,-3 10 0,-20 15 0,27 13 0,-20 14 0,-3 9 0,-2 11 0,-2 9 0,0 9 0,-2 4 0,-5 1 0,-1-4 0,-5 0 0,-4-4 0,-4-3 0,-7-4 0,-4-6 0,-4-8 0,-4-11 0,-3-3 0,1-12 0,-3-9 0,2-10 0,1-9 0,8-8 0,6-8 0,7 3 0,4-8-9,17 10-5,-2-12-9,17 7-11,2 5-3,0 3 1,2 8 0</inkml:trace>
          <inkml:trace contextRef="#ctx0" brushRef="#br0" timeOffset="14388.823">9095 1375 118,'17'-9'37,"-17"9"2,25 11-2,-10 15-20,-11 1-10,5 10-7,-5 5 0,4 7 0,-3 2 0,-3-2 0,2 2 0,-6-11-12,4 1-21,-4-3-5,-4-4-1,3-6 1,-1-7 1</inkml:trace>
          <inkml:trace contextRef="#ctx0" brushRef="#br0" timeOffset="14590.8345">9177 2326 132,'0'0'38,"-2"26"-2,2-26-5,-4 27-54,4-27-10,0 0-3,0 0 0,0 0-3</inkml:trace>
          <inkml:trace contextRef="#ctx0" brushRef="#br0" timeOffset="9635.551">4245 1464 106,'0'0'34,"0"0"2,0 0-2,-21-21-21,21 21-3,-22-6-4,22 6-2,-38 6-1,6 3-2,-6 8 0,-1 6-1,-7 9 0,1 10 0,0 7 0,3 2 0,7-1-1,12-2 1,10-9 0,9-7-1,13-15 1,12-13-1,13-19 1,9-11 2,6-10-2,4-8 0,0-5 0,0-2 1,-4-1-1,-7 4 1,-12 9-1,-10 7 0,-4 7 0,-9 8 0,-7 17 0,0 0 0,0 0 0,-4 30 0,2 2 0,2 8 1,-1 11 0,1 7-1,0 5 1,-2 5-1,-4 0 1,-2 3-1,-7 1 0,0-2 0,-5-10 2,-5-3-2,-11-6 0,-2-10 0,-5-7 0,0-11 0,-6-14 0,-2-7 0,2-8 0,0-12-3,13-7 0,2-9-2,17 2-4,2-13-6,20 7-19,9 4-3,8 0 1,8 8 0</inkml:trace>
          <inkml:trace contextRef="#ctx0" brushRef="#br0" timeOffset="10040.5743">4679 1445 74,'0'0'34,"0"0"-1,13 17 2,-13 5-6,4 12-15,-10 0-4,6 15-2,-7-3-3,1 3-1,-1-6-1,-1-1-1,-3-8 0,5-6 0,-1-9-2,7-19 0,0 0 0,0 0 0,2-30 0,3-1 0,7-4 0,-3-7 0,6-3 0,2-1-2,4 5-1,-2-2-3,11 14-6,-8-1-15,12 7-10,4 6 1,7 6 1,8 5-1</inkml:trace>
          <inkml:trace contextRef="#ctx0" brushRef="#br0" timeOffset="10523.6019">5490 1450 42,'-32'12'24,"32"-12"3,-26 9 1,26-9-7,0 0-3,-25-5-4,25 5-2,-24-6-2,7 10-2,-15 1-3,2 9 0,-12 4-1,1 11 0,-7 3-1,7 11 0,1 1-1,8 3 0,8-8 0,12-3-1,12-8 0,12-11 0,12-9 0,8-17-1,10-12 1,5-7 0,2-8 0,2-4 0,-6-3-1,-1 1 1,-7 6-1,-5 6 0,-7 9 0,-8 8 0,-17 13 0,17 8 1,-15 11-1,-4 9 1,-2 10 0,-2 3-1,1 1 1,-1-1-1,4-5-1,-2-6-1,4-3-6,0-27-10,-3 17-17,3-17-1,0 0 0,19-14 0</inkml:trace>
          <inkml:trace contextRef="#ctx0" brushRef="#br0" timeOffset="11065.6329">5888 1462 94,'0'0'34,"0"0"1,6 17 1,-2 17-17,-8 3-6,8 18-5,-8 2-1,2 13-3,-5-3-1,1 5-1,-2-4-2,1-4 0,-1-11 0,3-8 0,1-9 0,2-9 0,0-9 0,2-18 0,0 0 0,0 0 0,-4-20 0,4-9 0,0-6 0,4-15 0,4-8 0,3-10 0,8-4 0,2 1 0,5 1 0,10 6 0,2 7 0,1 10 0,3 17 0,-3 11 0,-3 11 0,0 10 0,-6 8 0,-9 5 0,-6 6 0,-7 3 0,-7 3 0,-8-3 0,-8 2-3,-13-5 1,-5-2-2,-6-6-1,3 2-2,-7-13-2,11 6-5,-8-10-11,12-4-9,11 4 0,17 2 2,0 0-1</inkml:trace>
        </inkml:traceGroup>
      </inkml:traceGroup>
    </inkml:traceGroup>
    <inkml:traceGroup>
      <inkml:annotationXML>
        <emma:emma xmlns:emma="http://www.w3.org/2003/04/emma" version="1.0">
          <emma:interpretation id="{306A77A2-03EC-4F0C-962D-6AA1467F52CF}" emma:medium="tactile" emma:mode="ink">
            <msink:context xmlns:msink="http://schemas.microsoft.com/ink/2010/main" type="paragraph" rotatedBoundingBox="7869,14667 21669,14596 21675,15760 7875,158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FA8F305-9F13-44BE-B01F-7E63FBC66CF8}" emma:medium="tactile" emma:mode="ink">
              <msink:context xmlns:msink="http://schemas.microsoft.com/ink/2010/main" type="line" rotatedBoundingBox="7869,14667 21669,14596 21675,15760 7875,15831"/>
            </emma:interpretation>
          </emma:emma>
        </inkml:annotationXML>
        <inkml:traceGroup>
          <inkml:annotationXML>
            <emma:emma xmlns:emma="http://www.w3.org/2003/04/emma" version="1.0">
              <emma:interpretation id="{C50DEBE1-09FF-43F4-B687-DB2788CDC6D3}" emma:medium="tactile" emma:mode="ink">
                <msink:context xmlns:msink="http://schemas.microsoft.com/ink/2010/main" type="inkWord" rotatedBoundingBox="7871,14733 14527,14732 14528,15804 7872,15805"/>
              </emma:interpretation>
              <emma:one-of disjunction-type="recognition" id="oneOf2">
                <emma:interpretation id="interp10" emma:lang="en-US" emma:confidence="0">
                  <emma:literal>a-intercepts!</emma:literal>
                </emma:interpretation>
                <emma:interpretation id="interp11" emma:lang="en-US" emma:confidence="0">
                  <emma:literal>"-intercepts!</emma:literal>
                </emma:interpretation>
                <emma:interpretation id="interp12" emma:lang="en-US" emma:confidence="0">
                  <emma:literal>hi-intercepts!</emma:literal>
                </emma:interpretation>
                <emma:interpretation id="interp13" emma:lang="en-US" emma:confidence="0">
                  <emma:literal>ho-intercepts!</emma:literal>
                </emma:interpretation>
                <emma:interpretation id="interp14" emma:lang="en-US" emma:confidence="0">
                  <emma:literal>xo-intercepts!</emma:literal>
                </emma:interpretation>
              </emma:one-of>
            </emma:emma>
          </inkml:annotationXML>
          <inkml:trace contextRef="#ctx0" brushRef="#br0" timeOffset="65066.7215">2478 3307 118,'0'0'36,"-10"17"1,10-17-2,28 2-25,-3-8-4,13-2-3,3-1-1,8 0-1,2 1-2,-4-1-5,6 10-10,-15-1-17,-10 4-4,-3 6 1,-25-10-1</inkml:trace>
          <inkml:trace contextRef="#ctx0" brushRef="#br0" timeOffset="65504.7466">3223 3146 91,'0'0'35,"5"-17"2,-5 17 0,0 23-10,4 9-14,-9 6-5,5 13-1,-4 4-7,2 5 0,-2-2 0,0-1 0,-1-12 0,-1-5 0,4-10 0,2-30 0,-6 32-9,6-32-23,0 0-7,-17-34 0,16 2 0,-1-11 1</inkml:trace>
          <inkml:trace contextRef="#ctx0" brushRef="#br0" timeOffset="65630.7537">3315 2871 83,'0'0'19,"0"0"-18,15 17-1,-15 11-15,0-28-14</inkml:trace>
          <inkml:trace contextRef="#ctx0" brushRef="#br0" timeOffset="66302.7922">3577 3203 97,'12'23'34,"-10"-3"0,-4 12-2,-6-3-15,10 16-4,-11-7-5,7 7-1,-8-5-1,5-3-2,-3-3-1,4-7-3,1-6 0,3-21 0,-6 22 0,6-22 0,0 0 0,0 0 0,6-28 0,-3 5 0,7-7 0,3-6 0,6-7 0,3-2 0,7-1 0,5 1 0,2 7 0,1 4 0,3 12 0,-4 10 0,-4 14 0,-6 11 0,-5 12 0,-6 11 0,-5 9 0,-7 6 0,-5 4 0,1-2 0,-7-3 0,0-4 0,5-7 0,-5-10 0,6-5 0,2-24 0,-4 25-8,4-25-9,0 0-17,0 0-4,2-25 1,-2 25-1</inkml:trace>
          <inkml:trace contextRef="#ctx0" brushRef="#br0" timeOffset="66807.8212">4134 3229 100,'0'0'35,"0"0"2,0 0-1,24-5-17,-3-1-10,13 8-3,8-6-3,9 2-2,3 6-5,-3-10-11,4 8-17,-2 0-5,-8-2 1,-5 4-1</inkml:trace>
          <inkml:trace contextRef="#ctx0" brushRef="#br0" timeOffset="66617.8103">4379 3033 121,'0'0'37,"0"0"2,10 17-3,-18 12-24,12 16-4,-10 8-6,6 11-2,-5 7 0,-1 3 0,-2-4 0,1-4 0,1-8 0,-1-9 0,1-11 0,-2-11 0,8-5 0,0-22-17,0 0-17,0 0-5,-22-22 1,14-3 0</inkml:trace>
          <inkml:trace contextRef="#ctx0" brushRef="#br0" timeOffset="67422.8564">4670 3490 94,'0'0'32,"-19"26"-1,19-26 2,0 0-21,34 4-3,-8-17-4,14-4-1,-1-12-1,9 1-2,-3-8 1,-5 1-1,-3-3 0,-10 0-1,-12 4 1,-10 6 0,-12 7-1,-8 4 0,-12 4 0,-1 9-1,-8 8 1,0 9 0,1 6 0,-1 15 1,2 9 1,2 10 0,3 6 0,9 5 0,5-2 1,11 0 0,6-7-1,15-10 0,5-13 0,14-13 0,6-11-1,3-14-1,2-5-2,-2-14-2,2 4-7,-18-11-15,-1 2-9,-5 4-2,-8-4 1,-4 5-1</inkml:trace>
          <inkml:trace contextRef="#ctx0" brushRef="#br0" timeOffset="67788.8773">5173 3233 90,'12'-17'35,"-12"17"0,0 0 2,19 2-9,-19-2-16,7 45-6,-5-7-3,2 9 0,-4 6-1,0 2 0,-6-2 0,0-6-2,-3-6 0,2-7 0,-1-11 0,8-23 0,-11 17 0,11-17 0,0 0 0,2-34 0,1 8 0,5-10 0,1-10 0,3-6 0,5-1 0,3-4 0,3 4 0,1 1-2,7 16-5,-7 0-3,12 25-14,-11 5-10,1 10-4,-2 9 2,1 6 0</inkml:trace>
          <inkml:trace contextRef="#ctx0" brushRef="#br0" timeOffset="68290.9059">5937 3286 90,'0'-30'33,"0"30"1,-15-27 1,-2 16-16,17 11-9,-37-4-3,16 18-2,-9 3-2,0 11-1,-6 11 0,2 11 0,-2 4-1,6 5 0,1-1 0,11-3 1,4-6-2,14-8 1,10-10-2,9-14 0,15-12-3,3-18-6,16-2-16,-4-10-9,-2-5-2,1 0 2,-9-4-1</inkml:trace>
          <inkml:trace contextRef="#ctx0" brushRef="#br0" timeOffset="68781.9341">6022 3458 97,'-13'26'39,"13"-26"1,-11 19-1,11-19-6,0 0-26,0 0-7,34 11 0,-8-14 0,6-5 0,4 0 0,4-5 0,1-2 0,-1-4 0,-8-3 0,-4 1 0,-3-2 0,-6-1 0,-6-5 0,-4 3 0,-7 0 0,-4 1 0,-5 2 0,-5 5 0,-6 8 0,-7 10 0,-3 10 0,-4 10 0,-2 14 0,-6 10 0,2 7 0,4 3 0,8 1 0,5-4 0,8-2 0,15-11 0,7-8 0,16-11 0,9-14 0,7-8 0,3-12 0,7-2 0,-6-10-2,2 8-11,-15-13-15,-2 8-8,-5 1-2,-8 4 1,-17 19 0</inkml:trace>
          <inkml:trace contextRef="#ctx0" brushRef="#br0" timeOffset="69388.9687">6735 3280 92,'0'0'35,"0"0"1,0 0 2,0 0-9,-11 23-17,19 15-4,-10 3-3,7 18-5,-5 1 0,6 8 0,-2-2 0,0 4 0,1-10 0,3-5 0,-1-12 0,1-9 0,-2-7 0,-1-8 0,-5-19 0,0 0 0,0 0 0,0 0 0,-4-40 0,-1 8 0,1-12 0,0-8 0,6-12 0,2-6 0,3-2 0,7-2 0,5 3 0,-1 5 0,7 11 0,-1 10 0,1 11 0,0 13 0,1 12 0,-3 9 0,-3 9 0,-1 6 0,-4 10 0,-3 3 0,-5 4 0,-7 4 0,-4 2 0,-7-3 0,-4-2 0,-6-1 0,-3-6 0,-6-5 0,-1-2 0,-5-8 0,4 0 0,-3-9-6,10 4-4,-7-16-6,32 10-13,-25-9-8,25 9 1,-1-23 1,1 23 0</inkml:trace>
          <inkml:trace contextRef="#ctx0" brushRef="#br0" timeOffset="69952.001">7092 3173 97,'0'0'36,"0"0"2,25-6-1,5 12-15,-2-12-10,14 8-4,1-6-3,6 2-5,2 4-2,-10-7-6,8 8-18,-15-1-9,-9 2-3,-6 2 1,-19-6-1</inkml:trace>
          <inkml:trace contextRef="#ctx0" brushRef="#br0" timeOffset="69743.9891">7226 3028 103,'7'-17'38,"-7"17"2,17-21-2,-17 21-14,19 17-12,-7 11-12,-9 10 0,3 13 0,-6 7 0,-2 12 0,-3 4 0,-1 1 0,-2-5 0,1-8 0,3-11 0,0-9 0,8-14 0,-4-28 0,23 17 0,-4-28 0,7-6 0,-5-17 0,11 3-27,-10-10-11,-1-1-2,-10-1 2,-9 5-1</inkml:trace>
          <inkml:trace contextRef="#ctx0" brushRef="#br0" timeOffset="70604.0383">8077 3120 91,'-2'-19'35,"2"19"-1,-21-17 2,0 8-12,1 9-13,-11-4-5,3 8-3,-8 5-2,-1 8 0,-1 8-1,4 7 0,2 0 0,3 4 0,9 1 0,5 1 1,11-6 0,11 0 1,10-9-1,10-4 1,7-4-1,7-2 1,-1-3 1,3-3-3,-7 1 0,-4 1 0,-9 2 0,-23-11 0,13 29 0,-13-29 0,-28 32 0,3-17 0,-5-2 0,-6-2 0,-3-5 0,-1-2 0,2-4 0,0-4 0,6 0 0,4-3 0,7 1 0,4-3-6,17 9-7,0 0-19,-3-21-5,3 21 0,20-21 1,-1 10-1</inkml:trace>
          <inkml:trace contextRef="#ctx0" brushRef="#br0" timeOffset="71023.0622">8297 2971 97,'0'0'37,"12"-21"0,-12 21 0,5 36-12,-12-4-14,9 19-3,-8 2-5,4 9-3,-2 2 0,1-1 0,3-1 0,-4-15-5,10 2-19,-5-11-12,-2-8-1,2-2 0,-1-5-1</inkml:trace>
          <inkml:trace contextRef="#ctx0" brushRef="#br0" timeOffset="71235.0744">8322 3850 106,'-6'25'37,"6"-25"0,-5 20 0,5-20-7,0 0-24,-4 17-7,4-17-14,0 0-17,0 0-6,0 0 2,0 0-1,0 0 0</inkml:trace>
          <inkml:trace contextRef="#ctx0" brushRef="#br0" timeOffset="64499.6892">1666 3084 105,'0'0'35,"19"-11"2,-19 11-2,21 23-21,5 9-4,-1 5-3,7 16-1,-2 7 0,2 8-6,-2 4 0,-3-2 0,-5-8 0,-3-7 0,-5-8 0,-7-15 0,3-7-4,-10-25-8,0 0-19,0 0-6,11-21-1,-11-6 0,-2-5 1</inkml:trace>
          <inkml:trace contextRef="#ctx0" brushRef="#br0" timeOffset="64780.7052">2032 3139 114,'0'0'35,"0"0"1,0 0-3,-24 26-22,11 1-4,-12 5-2,-1 9-2,-6 6-1,-4 6 0,-2 2-1,0 0-1,1-4 0,3-6 0,7-7-2,5-12-2,10-5 0,12-21-5,0 0-12,0 0-13,27-4-2,-3-7 1,8-10 0</inkml:trace>
        </inkml:traceGroup>
        <inkml:traceGroup>
          <inkml:annotationXML>
            <emma:emma xmlns:emma="http://www.w3.org/2003/04/emma" version="1.0">
              <emma:interpretation id="{9742A5AB-7AFC-4637-B930-B2D8B61704FE}" emma:medium="tactile" emma:mode="ink">
                <msink:context xmlns:msink="http://schemas.microsoft.com/ink/2010/main" type="inkWord" rotatedBoundingBox="18838,14611 21669,14596 21675,15752 18844,15766"/>
              </emma:interpretation>
              <emma:one-of disjunction-type="recognition" id="oneOf3">
                <emma:interpretation id="interp15" emma:lang="en-US" emma:confidence="0">
                  <emma:literal>(-2,081-560)</emma:literal>
                </emma:interpretation>
                <emma:interpretation id="interp16" emma:lang="en-US" emma:confidence="0">
                  <emma:literal>(-2,0)&amp;(_os,0)</emma:literal>
                </emma:interpretation>
                <emma:interpretation id="interp17" emma:lang="en-US" emma:confidence="0">
                  <emma:literal>(-2,0)&amp;(_es,0)</emma:literal>
                </emma:interpretation>
                <emma:interpretation id="interp18" emma:lang="en-US" emma:confidence="0">
                  <emma:literal>(-2,0)&amp;(.os,0)</emma:literal>
                </emma:interpretation>
                <emma:interpretation id="interp19" emma:lang="en-US" emma:confidence="0">
                  <emma:literal>(-2,0)&amp;(.es,0)</emma:literal>
                </emma:interpretation>
              </emma:one-of>
            </emma:emma>
          </inkml:annotationXML>
          <inkml:trace contextRef="#ctx0" brushRef="#br0" timeOffset="95926.4866">12880 2945 61,'0'0'30,"17"-25"0,-17 25 1,19-19-8,-19 19-3,17-19-4,-17 19-3,0 0-3,0 0-1,-23 14-1,2 1-4,-3 9-4,-6 4 0,-1 12 0,-3 5 0,4 4 0,0 10 0,4 3 0,5 2 0,6 4 0,7 0 0,4-4 0,14 0 0,-1-11-28,16-8-9,5-9-3,6-11 1,2-12-1</inkml:trace>
          <inkml:trace contextRef="#ctx0" brushRef="#br0" timeOffset="96527.521">12908 3299 94,'-21'4'34,"21"-4"2,0 0 1,0 0-16,0 0-8,27 0-2,-10-2-4,11 2-5,2 0-2,10 0 0,-2-4 0,1 4 0,-3-2 0,-2 2 0,-4-1 0,-5-1 0,-8 0 0,-17 2 0,19 0 0,-19 0 0,0 0 0,0 0 0,0 0 0,0 0 0,0 0 0,0 0-33,0 0-5,0 0-2,0 0 1,0 0 0</inkml:trace>
          <inkml:trace contextRef="#ctx0" brushRef="#br0" timeOffset="100522.7496">13470 3286 73,'0'0'32,"-17"0"0,17 0 1,0 0-13,0 0-5,0 0-4,21 15-3,2-11-1,-1-4-2,12 2 0,4-2 0,7 4-2,6-8 0,4 2 0,-2-4-3,-2 4 0,0-3 0,-6 1 0,-4 0-3,-10-3-1,-5 7-1,-26 0-3,25 0-5,-25 0-10,0 0-12,0 0 0,-21 13 1,21-13-1</inkml:trace>
          <inkml:trace contextRef="#ctx0" brushRef="#br0" timeOffset="101371.7981">13897 3433 85,'0'0'30,"0"0"0,-25 15 0,25-15-18,-30 2-5,30-2-3,-32 2-2,15-2-1,-4 0-1,0 2 1,-3 0 0,-1 0 0,1 3 0,1 1-1,1 0 1,3-1 0,19-5 0,-27 14 0,27-14 0,0 0 0,-17 22 0,17-22 1,-2 21 0,2-21 0,2 26 1,-2-26-1,2 27 0,-2-27 0,4 24-1,-4-24 1,4 19-1,-4-19-1,0 0 1,0 0-1,13 17 1,-13-17-1,0 0 1,24-9-1,-24 9 1,29-15-1,-10 7 0,3-1 1,5 1-1,-1 1 0,2 3 0,1 4 0,-5 5 1,1 5-1,-8 1 1,-6 6 0,-3 4-1,-8 2 1,-6-1 1,-4 3 0,-5-3-1,-3 1 0,-5-6 0,-2 0 0,-3 0 0,2-8-1,-5-3 1,3-2-1,-2-4 0,4-2 0,1 0 1,2-2-1,3-3 1,20 7 0,-25-6-1,25 6 2,0 0-2,0 0-2,0 0 1,0 0-1,0 0-2,-13-19-6,13 19-15,0 0-8,0 0-4,0 0 2,17 4-1</inkml:trace>
          <inkml:trace contextRef="#ctx0" brushRef="#br0" timeOffset="100087.7247">13912 2769 47,'0'0'28,"0"0"2,0 0-1,0 0-5,0 0-5,-6-19-6,6 19-3,0 0-3,-21-3-2,4-1-1,17 4-1,-35 0 0,16 4 0,-6-1-1,1 9 0,-3-1 0,1 6-1,1 2 1,3 5-1,-3 3 1,6 5 0,4 4 0,4 3-1,1-1 1,8 3 0,2-3-1,8 0 1,3-6-1,8-4 0,6-9 0,5-9-1,6-9 1,1-4-1,5-9 2,0-6-2,-5-3 0,-1-2-2,-8 0 2,-7 1-1,-6 1 0,-11 4 0,-4 17 0,-17-24 0,0 16 0,-6 4 0,-5 4 0,0 2 1,-2 4 0,-1 3-1,3 3 1,5 3-1,3 2 0,1-2-2,8 4-2,11-19-2,-12 39-9,7-22-14,5-17-6,1 23 2,-1-23-1</inkml:trace>
          <inkml:trace contextRef="#ctx0" brushRef="#br0" timeOffset="102470.861">14298 3569 73,'0'0'30,"0"0"2,6-21-1,-6 21-9,0 0-11,0 0-1,0 0-2,0 0-1,0 0-1,17 32-1,-17-11-2,2 7 0,-8 3-1,1 1 0,-7 5-1,-3-1-1,-2-4 1,-2-3-2,-3-3 0,-1-7-1,6-2-2,-5-8-1,22-9-3,-29 0-7,29 0-13,0 0-6,-2-17 0,2 17 1,17-32 1</inkml:trace>
          <inkml:trace contextRef="#ctx0" brushRef="#br0" timeOffset="102994.891">14749 3173 72,'15'-30'34,"-15"30"-1,10-21 3,-10 21-8,0 0-13,0 0-5,0 0-3,-13 19-2,5 7-1,-5 6-1,2 10-1,-4 5 0,1 8 0,3-1 0,3-1-2,5-6 0,5 0 0,3-11 0,8-7 0,4-12 0,8-10 0,5-7 0,4-9 0,0-10 0,4-6 0,-2-7 0,-2-5 0,-6-5 0,-6-3 0,-6-4 0,-11-4 0,-3 6 0,-11-2-4,-6 11-1,-8 2 0,-2 13 0,-9 5-1,4 16-2,-4 5 0,6 18-3,-4-4-3,11 12-9,2 3-6,2-2-2,12 7 0,-1-10 3</inkml:trace>
          <inkml:trace contextRef="#ctx0" brushRef="#br0" timeOffset="103436.9161">15272 2929 89,'0'0'33,"17"-9"1,-17 9 3,30 9-16,-30-9-9,32 21-3,-13-4-3,4 10-2,-4 5 0,1 9-1,-5 3 0,-3 8-3,-7 5 0,-3 5 0,-6 1 0,-5-3 0,-6-2 0,0-5 0,-4-2 0,0-7 0,-2-11 0,1-4 0,1-7 0,4-5 0,15-17 0,-25 23 0,25-23-2,0 0-7,-11 21-17,11-21-7,0 0-5,0 0 2,0 0-1</inkml:trace>
          <inkml:trace contextRef="#ctx0" brushRef="#br0" timeOffset="81203.6446">9120 3012 96,'0'0'35,"19"-5"1,-19 5 1,0 0-15,0 0-7,0 0-5,0 0-6,-27 26-4,9-1 0,-7 5 0,-5 10 0,-4 9 0,0 9 0,2 6 0,2 6 0,3 0 0,10 0 0,4-6 0,13-4 0,8-7 0,7-15 0,17 1-7,-2-18-27,10-11-3,-1-10-3,7-10 3,-3-7-2</inkml:trace>
          <inkml:trace contextRef="#ctx0" brushRef="#br0" timeOffset="81524.6629">9275 3382 124,'-23'19'37,"23"-19"1,0 0-2,0 0-23,0 0-6,36 6-7,-4-8 0,4-4 0,3 4 0,3 2 0,-6-2 0,2 8 0,-14-12-11,6 6-22,-7 0-5,-23 0 0,28-11 0,-28 11 0</inkml:trace>
          <inkml:trace contextRef="#ctx0" brushRef="#br0" timeOffset="82173.7001">9888 3260 115,'-23'7'36,"23"-7"1,0 0-2,-21-19-20,21 19-6,8-24-3,-8 24-4,23-36-2,-8 15 0,0-1 0,6 1 0,1-2 0,3 4 0,-1 2 0,1 4 0,-1 6 0,1 3 0,-3 6 0,-1 7 0,-4 4 0,0 10 0,-6 3 0,-1 6 0,-6 1 0,-6 6 0,-6 3 0,-5 3 0,-8 0 0,-3 0 0,-6-1 0,-3-1 0,-2 1 0,-1-7 0,-2-3 0,6-5 0,4-7 0,3-3 0,4-8 0,21-11 0,-22 16 0,22-16 0,0 0 0,0 0 0,0 0 0,30 5 0,-13-3 0,7-2 0,3 0 0,3 2 0,2-2 0,2 0 0,-2-2 0,0 0 0,-2 0 0,-5-1 0,-4 3 0,-21 0 0,30-2-6,-30 2-32,0 0-2,0 0-1,0 0 1</inkml:trace>
          <inkml:trace contextRef="#ctx0" brushRef="#br0" timeOffset="82470.7169">10495 3588 103,'10'17'36,"-10"-17"2,7 17-1,-7-17-13,8 26-13,-16-9-5,6 8-6,-9-1 0,0 8 0,-4 0 0,-2-3 0,2-1 0,-2-9 0,7 4-10,-7-16-14,17-7-11,0 0-3,0 0 1,-13-24 2</inkml:trace>
          <inkml:trace contextRef="#ctx0" brushRef="#br0" timeOffset="83073.7515">10893 3203 102,'0'0'35,"0"0"1,0 0-1,-9 32-15,-6-15-9,9 13-3,-3 2-3,3 8-2,2 1-3,-1 5 0,1-3 0,6 4 0,0-7 0,7-4 0,2-12 0,10-7 0,2-9 0,9-10 0,2-9 0,4-8 0,-3-6 0,1-9 0,-6-5 0,-7-5 0,-6-3 0,-4-4 0,-9 0 0,-4-2 0,-8 6 0,-5 4 0,-4 11 0,-4 5 0,-5 12 0,-4 10 0,0 12 0,-4 6 0,5 12 0,-1-1 0,11 8-8,-3-7-4,20 7-15,0-7-7,6-7-2,-4-18 1,32 21-1</inkml:trace>
          <inkml:trace contextRef="#ctx0" brushRef="#br0" timeOffset="83451.7732">11310 3026 115,'27'-12'36,"-27"12"2,32-2-1,-32 2-20,39 12-8,-20 1-6,4 13-3,-2 5 0,-4 8 0,-4 8 0,-6 8 0,-5 5 0,-6 5 0,-7-1 0,-2-4 0,-10-1 0,-1-5 0,-3-5 0,1-9 0,1-6 0,5-13 0,5 1-2,-6-16-17,21-6-15,0 0-3,-21 15 0,21-15 1</inkml:trace>
          <inkml:trace contextRef="#ctx0" brushRef="#br0" timeOffset="84363.8253">12129 3652 109,'23'25'34,"-23"-25"3,18 11-2,-18-11-19,21 6-6,-21-6-2,0 0-2,0 0-6,0 0 0,0 0 0,-30-17 0,2 5 0,-8-9 0,-6-5 0,1-12 0,-1-9 0,3-4 0,3-5 0,8-3 0,7 1 0,10 1 0,9 8 0,4 9 0,7 8 0,8 4 0,6 7 0,5 2 0,0 8 0,1 4 0,-1 5 0,-4 4 0,-3 7 0,-6 8 0,-7 9 0,-10 6 0,-4 6 0,-11 6 0,-5 5 0,-5 3 0,-3 3 0,0 0 0,-2-2 0,2-4 0,5-2 0,6-7 0,10-8 0,9-6 0,3-9 0,-3-17 0,38 6 0,-4-18 0,6-8 0,5-9 0,2-3 0,-2-6 0,-1 1 0,-6-1 0,-10 4 0,-7 6 0,-12 5 0,-9 6 0,0 17 0,-15-17 0,15 17 0,-17-5 0,17 5 0,0 0 0,-21-4-8,21 4-28,0 0-3,0 0-1,19-8 0</inkml:trace>
        </inkml:traceGroup>
      </inkml:traceGroup>
    </inkml:traceGroup>
    <inkml:traceGroup>
      <inkml:annotationXML>
        <emma:emma xmlns:emma="http://www.w3.org/2003/04/emma" version="1.0">
          <emma:interpretation id="{9BAA5D03-833A-4608-973C-3B961554DA29}" emma:medium="tactile" emma:mode="ink">
            <msink:context xmlns:msink="http://schemas.microsoft.com/ink/2010/main" type="paragraph" rotatedBoundingBox="10833,16475 21303,16612 21283,18202 10812,1806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8CD06C9-2A3B-404A-8D86-678BF18331AA}" emma:medium="tactile" emma:mode="ink">
              <msink:context xmlns:msink="http://schemas.microsoft.com/ink/2010/main" type="inkBullet" rotatedBoundingBox="10828,16797 11510,16806 11497,17808 10815,17799"/>
            </emma:interpretation>
            <emma:one-of disjunction-type="recognition" id="oneOf4">
              <emma:interpretation id="interp20" emma:lang="en-US" emma:confidence="1">
                <emma:literal>X</emma:literal>
              </emma:interpretation>
              <emma:interpretation id="interp21" emma:lang="en-US" emma:confidence="0">
                <emma:literal>x</emma:literal>
              </emma:interpretation>
              <emma:interpretation id="interp22" emma:lang="en-US" emma:confidence="0">
                <emma:literal>*</emma:literal>
              </emma:interpretation>
              <emma:interpretation id="interp23" emma:lang="en-US" emma:confidence="0">
                <emma:literal>+</emma:literal>
              </emma:interpretation>
              <emma:interpretation id="interp24" emma:lang="en-US" emma:confidence="0">
                <emma:literal>XO</emma:literal>
              </emma:interpretation>
            </emma:one-of>
          </emma:emma>
        </inkml:annotationXML>
        <inkml:trace contextRef="#ctx0" brushRef="#br0" timeOffset="105488.0336">5236 4961 112,'0'0'34,"5"-17"2,-5 17-1,-19 10-21,14 18-4,-16 4-3,0 19-2,-16 8-3,-5 12-2,-9 10 0,-5 6 0,-5 2 0,-1-2 0,0-6 0,3-10 0,12-12 0,7-14 0,12-11 0,9-15 0,19-19 0,0 0-2,0 0-21,23-2-12,-4-6-3,1-1 1,1-2 0</inkml:trace>
        <inkml:trace contextRef="#ctx0" brushRef="#br0" timeOffset="105158.0147">4696 5061 91,'4'-22'35,"0"3"0,-4 19 2,22-12-13,-22 12-8,34 27-4,-17 5-7,13 21-5,2 7 0,10 17 0,1 6 0,3 8 0,-1 0 0,2-5 0,-2-6 0,-1-9 0,-6-8 0,-10-16 0,0-8 0,-11-20 0,6 0-13,-23-19-22,0 0-2,7-34-2,-16 8 1,-2-6 2</inkml:trace>
      </inkml:traceGroup>
      <inkml:traceGroup>
        <inkml:annotationXML>
          <emma:emma xmlns:emma="http://www.w3.org/2003/04/emma" version="1.0">
            <emma:interpretation id="{E1C90724-2EAC-4996-AFF0-186860D67987}" emma:medium="tactile" emma:mode="ink">
              <msink:context xmlns:msink="http://schemas.microsoft.com/ink/2010/main" type="line" rotatedBoundingBox="11785,16488 21303,16612 21283,18202 11764,18078"/>
            </emma:interpretation>
          </emma:emma>
        </inkml:annotationXML>
        <inkml:traceGroup>
          <inkml:annotationXML>
            <emma:emma xmlns:emma="http://www.w3.org/2003/04/emma" version="1.0">
              <emma:interpretation id="{67FB6347-40D9-4535-8525-F0E6B3FA506C}" emma:medium="tactile" emma:mode="ink">
                <msink:context xmlns:msink="http://schemas.microsoft.com/ink/2010/main" type="inkWord" rotatedBoundingBox="15644,16538 21303,16612 21283,18202 15623,18128"/>
              </emma:interpretation>
              <emma:one-of disjunction-type="recognition" id="oneOf5">
                <emma:interpretation id="interp25" emma:lang="en-US" emma:confidence="0">
                  <emma:literal>=2&amp;-8_610r-1.2)</emma:literal>
                </emma:interpretation>
                <emma:interpretation id="interp26" emma:lang="en-US" emma:confidence="0">
                  <emma:literal>+ 28-5610-1.2)</emma:literal>
                </emma:interpretation>
                <emma:interpretation id="interp27" emma:lang="en-US" emma:confidence="0">
                  <emma:literal>+ 28-56102-1.2)</emma:literal>
                </emma:interpretation>
                <emma:interpretation id="interp28" emma:lang="en-US" emma:confidence="0">
                  <emma:literal>=2&amp;_8_610r-1.2)</emma:literal>
                </emma:interpretation>
                <emma:interpretation id="interp29" emma:lang="en-US" emma:confidence="0">
                  <emma:literal>+ 28-5610--1.2)</emma:literal>
                </emma:interpretation>
              </emma:one-of>
            </emma:emma>
          </inkml:annotationXML>
          <inkml:trace contextRef="#ctx0" brushRef="#br0" timeOffset="109384.2564">9473 5393 81,'-23'6'36,"23"-6"0,-21 4 1,21-4-8,0 0-13,0 0-5,0 0-2,0 0-9,0 0 0,38 0 0,-8-2 0,6-2 0,8 2 0,1 0 0,0 0 0,-2 2 0,1 0 0,-8 2 0,-8-2 0,-5 4 0,-23-4-14,22-2-19,-22 2-4,0 0-2,0 0 2,0 0 0</inkml:trace>
          <inkml:trace contextRef="#ctx0" brushRef="#br0" timeOffset="110424.3159">10229 5563 117,'0'0'36,"0"0"1,0 0-3,42 8-20,-6-16-5,16 6-1,7-5-8,13 5 0,1-4 0,5 6 0,-3-4 0,-1 6 0,-7-2 0,-8 2 0,-8 2 0,-13-2 0,-4 5 0,-14-7 0,-1 10-8,-19-10-13,0 0-13,0 0-4,0 0 1,-21 20 0,3-14 3</inkml:trace>
          <inkml:trace contextRef="#ctx0" brushRef="#br0" timeOffset="110982.3478">10448 5814 85,'0'0'33,"0"0"2,0 0 0,0 0-7,0 0-15,-7 21-6,7-4-3,1 5-1,-2 5 0,2 3-1,-2 2 0,1 4 0,-2-4-1,-2-6-1,2-5 2,2-4-2,0-17 0,6 21 0,-6-21 0,17 0 0,-17 0 0,30-15 0,-8 3 0,3 1 0,5-2 0,2 2 0,2 5 0,2 0 0,0 6 0,0 6 0,-6 1 0,-6 7 0,-3 1 0,-8 2 0,-5 2 0,-6 1 0,-8 1 0,-9 0 0,-6 0 0,-3-1 0,-6-1 0,-6-4 0,0-1-2,-6-9-2,5 1-2,-5-14-2,10 5-5,-6-14-10,10 1-12,5 1 0,5-7 1,6 1 0</inkml:trace>
          <inkml:trace contextRef="#ctx0" brushRef="#br0" timeOffset="110007.2919">10765 4761 102,'0'-20'32,"0"20"1,-6-27 0,6 27-18,-11-17-4,11 17-3,-28-4-2,7 10-2,-7 3 0,-2 8-2,-4 8 0,-2 11 1,0 5-3,4 6 0,2 6 0,5 4 0,6-1 0,8 3 0,7-4 0,8-4 0,9-8 0,10-5 0,5-10 0,10-7 0,5-10 0,4-5 0,1-10 0,1-7 0,-6-4 0,-3-4 0,-8-2 0,-4-4 0,-7-1 0,-10-2 0,-7 1 0,-6 1 0,0 5 0,-11 2 0,13 19 0,-42-15 0,14 23 0,-8 7 0,0 9 0,-5 5 0,1 7-3,1-1 0,6 5 0,3-8-2,11 2-3,1-15-14,18-19-10,-2 30-4,2-30 1,24 4 0</inkml:trace>
          <inkml:trace contextRef="#ctx0" brushRef="#br0" timeOffset="111240.3626">10433 5848 98,'0'0'35,"32"6"0,-6-10 2,5-11-19,16 15-5,0-10-5,10 7-3,-5-1-4,-3 0-3,1 12-7,-18-8-19,-2 7-7,-9-1-3,-21-6 2,22 9-1</inkml:trace>
          <inkml:trace contextRef="#ctx0" brushRef="#br0" timeOffset="111715.3897">11539 5346 90,'-4'-24'30,"4"24"0,-8-25 0,8 25-17,-17 11-5,0 8-1,2 21 0,-13 5-1,3 16 0,-5 5-1,6 13 1,-3-2-2,10 0-2,4-3-2,5-14-5,22-1-7,-3-18-17,12-12-7,7-12 0,-2-14 0,4-3 0</inkml:trace>
          <inkml:trace contextRef="#ctx0" brushRef="#br0" timeOffset="112162.4153">11720 5505 83,'0'0'33,"0"0"1,-14 30 0,7-8-8,3 18-15,-7 0-4,7 9-1,-4 4-2,8 1-1,0-5 0,6-2-1,4-9 0,5-6-1,5-9 0,5-10 0,3-13-1,2-7 2,-1-10-2,1-8 2,-4-3-4,-5-6 2,-6 0-2,-7-4 0,-8 0-1,-4-1 0,-4 5-1,-9 2 1,0 3 0,-5 3-1,1 9-1,-4 2 0,7 15-2,-9-2-5,10 15-9,2 6-11,-4 0 0,8 7 0,-4-5 2</inkml:trace>
          <inkml:trace contextRef="#ctx0" brushRef="#br0" timeOffset="112610.4408">12123 5503 96,'25'-29'35,"-25"29"2,22 4 0,-22-4-12,17 47-13,-17-9-5,2 13-1,-4 0-6,1 9 0,-5-3 0,0-2 0,-3-14 0,5-5 0,-2-10 0,3-7 0,3-19 0,0 0 0,0 0 0,0 0 0,0 0 0,-14-30 0,13 4 0,4-10 0,1-8 0,6-7 0,3-3 0,4-5 0,5 6 0,-1 1 0,9 12-6,-7 4-7,13 23-15,-8 7-6,-7 14-4,1 9 2,-5 4 1</inkml:trace>
          <inkml:trace contextRef="#ctx0" brushRef="#br0" timeOffset="113077.4676">12731 5627 120,'0'0'36,"0"0"2,-4 19-4,4-19-21,32-2-5,-4 0-2,6 2-6,4-3 0,5 3 0,-1-4 0,-4 0 0,-4 4 0,-10-4 0,-3 8-3,-21-4-6,26 2-9,-26-2-16,0 0-4,0 0 2,0 0-1</inkml:trace>
          <inkml:trace contextRef="#ctx0" brushRef="#br0" timeOffset="113449.4889">13399 5205 118,'7'-17'36,"-7"17"3,0 0-1,0 0-25,13 26-2,-13 14-11,6 18 0,-6 8 0,2 13 0,-4 4 0,2 4 0,-2-6 0,0-5 0,-2-12 0,4-13 0,-1-10 0,1-12 0,1-7 0,-1-22 0,0 0 0,0 0-2,0 0-30,0 0-5,21-26-3,-21 26 2,12-28 0</inkml:trace>
          <inkml:trace contextRef="#ctx0" brushRef="#br0" timeOffset="113853.5119">13723 5825 83,'0'0'36,"0"0"-1,0 0 3,0 0-10,0 0-12,0 0-6,0 0-5,0 0-1,0 0-4,0 0 0,0 0 0,17 4 0,-17-4 0,0 0 0,0 0 0,19 2 0,-19-2 0,0 0 0,0 0 0,17-17 0,-17 17 0,0 0 0,0-17 0,0 17 0,0 0 0,0 0 0,0 0 0,0 0 0,-23-8 0,23 8-5,0 0-24,0 0-7,-19 16-3,19-16 2,0 0-1</inkml:trace>
          <inkml:trace contextRef="#ctx0" brushRef="#br0" timeOffset="114807.5666">14059 5416 86,'0'0'34,"0"0"0,0 0 2,0 0-13,0 0-10,0 0-4,-19-21-2,19 21-2,2-28-1,4 9 0,3-6-4,6-1 0,4-2 0,5-2 0,3-2 0,7 3 0,0 1 0,2 2 0,1 7 0,-1 4 0,-2 9 0,-4 6 0,-3 9 0,-5 8 0,-3 8 0,-6 7 0,-5 6 0,-6 3 0,-6 1 0,-2 1 0,-7 0 0,-4 3 0,-5-3 0,-3-3 0,-1-4 0,-4-3 0,-1 1 0,3-5 0,0-3 0,3-3 0,4-2 0,3-3 0,3-1 0,15-17 0,-21 29 0,21-29 0,-12 20 0,12-20 0,0 0 0,-1 19 0,1-19 0,0 0 0,0 0 0,26 6 0,-26-6 0,34-6 0,-10 1 0,7-1 0,4-2 0,3 1 0,4-1 0,1 1 0,1 1 0,-5-1 0,-3 3 0,-6 0 0,-3 2 0,-7-2 0,-20 4 0,23 0 0,-23 0 0,0 0 0,21-3 0,-21 3-4,7-19-34,-7 19-3,12-23-1,-12 23 1,7-30 1</inkml:trace>
          <inkml:trace contextRef="#ctx0" brushRef="#br0" timeOffset="115233.591">14866 4931 123,'8'-23'39,"-8"23"0,0 0 0,0 0-24,34-3-15,-17 16 0,7 8 0,3 5 0,1 14 0,-2 9 0,-1 13 0,-6 10 0,-8 3 0,-7 8 0,-4 4 0,-10 2 0,-5-1 0,-7-3 0,-3-9 0,1-9 0,-1-8 0,-1-10 0,3-11 0,4-8 0,2-13 0,8 0 0,9-17-2,-19 11-34,19-11-4,0 0-1,0 0 1,0 0 0</inkml:trace>
          <inkml:trace contextRef="#ctx0" brushRef="#br0" timeOffset="105839.0536">5588 5284 111,'0'0'36,"0"0"3,0 0-2,-17-10-16,17 10-10,23 4-11,-2-2 0,5-4 0,6 2 0,8 0 0,7 0 0,2-2 0,-2 2 0,0-2 0,-3 2 0,-1 0 0,-9-1 0,-2 6 0,-32-5-11,38 2-16,-38-2-8,0 0-3,0 0 1,-17 17 0</inkml:trace>
          <inkml:trace contextRef="#ctx0" brushRef="#br0" timeOffset="106077.0671">5583 5514 95,'0'0'35,"0"0"0,0 0 3,32 13-15,-4-20-9,16 7-4,3-6-5,6 4-5,1-4 0,-1 5 0,-4-1 0,-9-4 0,3 10-23,-15-6-12,-9 0-4,-2-4 1,-17 6-1</inkml:trace>
          <inkml:trace contextRef="#ctx0" brushRef="#br0" timeOffset="106782.1076">6420 5473 96,'-17'9'32,"17"-9"1,0 0-1,0 0-16,0 0-3,25-2-4,3 8-1,1-6-2,10 3-1,1 1 0,3 2-5,2-2 0,-1-2 0,-3-2 0,-5-2 0,-2 4-2,-11-10-6,3 12-15,-9-10-11,-17 6-3,19-4 1,-19 4-1</inkml:trace>
          <inkml:trace contextRef="#ctx0" brushRef="#br0" timeOffset="107511.1493">7292 5299 82,'-23'11'34,"23"-11"-1,0 0 3,-22-5-13,22 5-9,0 0-3,0 0-2,2-31-3,-2 31-1,17-35-3,-6 12-2,2-3 0,4-3 0,4 3 0,1-2 0,3 1 0,3 3 0,2 5 0,1 2 0,-1 7 0,2 3 0,-2 7 0,0 4 0,-5 5 0,-4 6 0,-6 6 0,-4 7 0,-2 6 0,-5 8 0,-8 5 0,-5 4 0,-8 1 0,-2 7 0,-4 1 0,-7-1 0,-4-3 0,-5-1 0,1-6 0,-4 0 0,5-2 0,-3-1 0,4-5 0,2-3 0,6-4 0,4-4 0,5-5 0,4-5 0,3-3 0,12-17 0,-9 17 0,9-17 0,0 0 0,24 6 0,-5-8 0,8 2 0,3-4 0,11 1 0,3-3 0,5 2 0,-2 0 0,2 1 0,-2 1 0,-7 0 0,-6 2 0,-8 0 0,-3 4 0,-23-4 0,28 3-13,-28-3-23,0 0-5,0 0 1,11-22 1,-11 22 1</inkml:trace>
          <inkml:trace contextRef="#ctx0" brushRef="#br0" timeOffset="108352.1974">8746 5931 78,'19'17'33,"-19"-17"-1,17 4 1,-17-4-8,0 0-6,19 11-5,-19-11-4,0 0-1,-34-23-7,13 12-2,-5-6 0,-2-7 0,-4-7 0,1-6 0,-1-11 0,0-10 0,2-4 0,6-8 0,1-6 0,2-1 0,8 0 0,2 5 0,9 8 0,4 7 0,7 12 0,1 11 0,7 10 0,0 8 0,0 11 0,1 7 0,1 5 0,-19-7 0,29 34 0,-18-11 0,-2 5 0,-1 6 0,-8 2 0,-2 5 0,-6-1 0,-5 5 0,-4 3 0,-5 4 0,-5-1 0,-1 2 0,1-2 0,1-4 0,3 2 0,6-7 0,6-6 0,7-8 0,8-4 0,7-7 0,6-5 0,8-9 0,7-3 0,4-3 0,3-7 0,1-5 0,-4-4 0,2-3 0,-6-8 0,-4-1 0,-7-5 0,-6-1 0,-6-1 0,-1 4 0,-4 4 0,-4 7 0,0 4 0,0 19 0,0 0 0,0 0 0,0 0-18,2 31-18,5-14-4,-1 0 1,-6-17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5:58.99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468 448 30,'0'0'20,"17"-21"1,-17 21 1,0 0-5,0 0-3,0 0-1,9 36-2,-5-2-2,-4 9-1,2 20 0,-2 5-1,2 16-2,-4 11 0,4 9-1,-6 1-1,2 6 0,-4-3 0,4-4 1,-3-2-2,5-10 0,-2-9 0,4-7 0,0-10-1,1-6 0,1-9 0,2-6-1,-2-9 1,-3-6-1,1-7 1,0-4-1,-2-19 0,2 20 0,-2-20 1,0 0-1,0 0 0,0 0 1,0 0-1,0 0 0,0 17 1,0-17-1,0 0 0,4 19 0,-4-19 0,7 19 0,-7-19 0,23 15 1,-4-7-1,5-4 0,7-1 1,4-1-1,11-4 1,10-1 0,8-5 0,10 0 0,5-3 0,14 2 0,3-4 0,11-1 0,5-1 0,3 2 0,4 2-1,5-1 1,3 3 0,3 0-1,4 1 1,3 4 0,3 0 0,3 1-1,-1 1 1,-3 6 0,3-3 0,-4 5 1,-2 0-2,-3 1 1,0 1 1,2 1-1,3 3 0,2-3 0,3-1-1,2 1 1,4-1-1,4-1 1,4 1-1,1-1 2,1-3-2,7 0 0,0-2 0,7-2 0,6-2 0,6 4 0,0-4 0,2 0 0,0 2 0,1 4 0,-1-3 0,-6 3 0,-3 2 0,-1 0 0,-7 1 0,5 3 0,-3-1 0,-4 2 0,0 1 0,-4-3 0,-6 0 0,1-1 0,-5 0 0,-1-1 0,-4-5 0,-4 4 0,1-6 0,-1 3 0,-2-1 0,-1 0 0,-4-2 0,-3-2 0,-1 0 0,-2-1 0,-5 1 0,-3-2 0,-9 2 0,-1-2 0,-11 2 0,-5 1 0,-11 1 0,-11-2 0,-16 0 0,-7 0 0,-12-6 0,-10 5 0,-9-7 0,-22 10 0,21-28 0,-17 11 0,-1-8 0,-1 1 0,2-4 0,0-5 0,2-2 0,-1-1 0,5-4 0,1-3 0,4-6 0,2-8 0,4-7 0,3-10 0,5-10 0,3-7 0,4-11 0,-1-4 0,7 3 0,-2-3 0,-5 6 0,-3 8 0,-5 11 0,-8 7 0,-4 12 0,-4 9 0,-7 6 0,0 7 0,-1 6 0,-3 6 0,4 3 0,2 5 0,-4 3 0,-2 17 0,-8-23 0,8 23 0,-30-11 0,7 9 0,-7 2 0,-4 0 0,-7 0 0,-5 0 0,-4 0 0,-5-2 0,-9 2 0,-8-2 0,-9 2 0,-12 2 0,-10 0 0,-11-2 0,-10 2 0,-12 0 0,-9-2 0,-6 1 0,-4-2 0,-7-3 0,-4 0 0,-4-4 0,-7 3 0,-2-5 0,-6 1 0,-2-2 0,-11 1 0,2 3 0,-4-3 0,2 5 0,2-5 0,-1 3 0,3-1 0,-6-1 0,2-1 0,-4-3 0,-5 0 0,-7-1 0,-6 3 0,-7-2 0,1 4 0,3-3 0,-1 3 0,3-3 0,6 1 0,9-2 0,8 2 0,2 1 0,6 1 0,3-3 0,8 5 0,1 1 0,7 2 0,-1 1 0,8-1 0,3-2 0,9 1 0,3-1 0,0 0 0,1 1 0,-3 3 0,2 2 0,-5 4 0,-1 1 0,-3 6 0,-1 5 0,3 1 0,1 1 0,10-1 0,3 0 0,8-3 0,6-1 0,11-4 0,4-1 0,11-3 0,8-3 0,11-2 0,11-2 0,13 4 0,5-5-4,18 6-12,2-6-16,11-1-5,4-8 0,4-8 1,8-1-1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4:29.42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CA7E76F-29C1-4265-97F7-9CF28E8EDBED}" emma:medium="tactile" emma:mode="ink">
          <msink:context xmlns:msink="http://schemas.microsoft.com/ink/2010/main" type="writingRegion" rotatedBoundingBox="7897,9736 8784,9736 8784,10070 7897,10070"/>
        </emma:interpretation>
      </emma:emma>
    </inkml:annotationXML>
    <inkml:traceGroup>
      <inkml:annotationXML>
        <emma:emma xmlns:emma="http://www.w3.org/2003/04/emma" version="1.0">
          <emma:interpretation id="{D581A512-6B1B-40BC-9F41-E6981F68FA8F}" emma:medium="tactile" emma:mode="ink">
            <msink:context xmlns:msink="http://schemas.microsoft.com/ink/2010/main" type="paragraph" rotatedBoundingBox="7897,9736 8784,9736 8784,10070 7897,100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0660B3-0F25-4706-883F-01CD393576B2}" emma:medium="tactile" emma:mode="ink">
              <msink:context xmlns:msink="http://schemas.microsoft.com/ink/2010/main" type="line" rotatedBoundingBox="7897,9736 8784,9736 8784,10070 7897,10070"/>
            </emma:interpretation>
          </emma:emma>
        </inkml:annotationXML>
        <inkml:traceGroup>
          <inkml:annotationXML>
            <emma:emma xmlns:emma="http://www.w3.org/2003/04/emma" version="1.0">
              <emma:interpretation id="{21C19A9B-E14E-4F42-BDA2-ECF38C6A83EE}" emma:medium="tactile" emma:mode="ink">
                <msink:context xmlns:msink="http://schemas.microsoft.com/ink/2010/main" type="inkWord" rotatedBoundingBox="7890,9752 8778,9735 8784,10059 7897,10075"/>
              </emma:interpretation>
              <emma:one-of disjunction-type="recognition" id="oneOf0">
                <emma:interpretation id="interp0" emma:lang="en-US" emma:confidence="1">
                  <emma:literal>=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--</emma:literal>
                </emma:interpretation>
                <emma:interpretation id="interp4" emma:lang="en-US" emma:confidence="0">
                  <emma:literal>_</emma:literal>
                </emma:interpretation>
              </emma:one-of>
            </emma:emma>
          </inkml:annotationXML>
          <inkml:trace contextRef="#ctx0" brushRef="#br0">-3922-2043 91,'-19'2'34,"19"-2"1,-19 10 2,19-10-12,0 0-11,30-4-4,6 8-3,2-6-5,13 4-2,5-4 0,10 4 0,0-4 0,6 2 0,-2-2 0,-6 0 0,-6-2 0,-3 0 0,-6 1 0,-7-3 0,-8 2 0,-10 2 0,-3-2 0,-4 4 0,-17 0 0,21 2 0,-21-2 0,0 0-9,0 0-28,0 0-4,17 6 2,-17-6-1</inkml:trace>
          <inkml:trace contextRef="#ctx0" brushRef="#br0" timeOffset="-423.0242">-3896-2335 85,'-23'2'32,"23"-2"2,-17 0 1,17 0-11,0 0-9,0 0-4,19 3-2,4-3-1,11 2-6,6-2-2,14 4 0,7-6 0,10 0 0,7 0 0,3-1 0,-4-3 0,-3 0 0,-5 3 0,-8-3 0,-12 2 0,-13-3 0,-6 10 0,-30-3-29,0 0-9,0 0-2,-19 10 1,-7-1 1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5:37.37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56B23B-4DF7-43DF-BB48-4E664822FE78}" emma:medium="tactile" emma:mode="ink">
          <msink:context xmlns:msink="http://schemas.microsoft.com/ink/2010/main" type="writingRegion" rotatedBoundingBox="10219,4903 16927,4954 16921,5757 10213,5707"/>
        </emma:interpretation>
      </emma:emma>
    </inkml:annotationXML>
    <inkml:traceGroup>
      <inkml:annotationXML>
        <emma:emma xmlns:emma="http://www.w3.org/2003/04/emma" version="1.0">
          <emma:interpretation id="{5841EA34-C1A7-4678-A0BE-9420E6DD5D2B}" emma:medium="tactile" emma:mode="ink">
            <msink:context xmlns:msink="http://schemas.microsoft.com/ink/2010/main" type="paragraph" rotatedBoundingBox="10219,4903 16927,4954 16921,5757 10213,57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B1B7B8-72A9-4DB8-86EE-62AEBC53E43D}" emma:medium="tactile" emma:mode="ink">
              <msink:context xmlns:msink="http://schemas.microsoft.com/ink/2010/main" type="line" rotatedBoundingBox="10219,4903 16927,4954 16921,5757 10213,5707"/>
            </emma:interpretation>
          </emma:emma>
        </inkml:annotationXML>
        <inkml:traceGroup>
          <inkml:annotationXML>
            <emma:emma xmlns:emma="http://www.w3.org/2003/04/emma" version="1.0">
              <emma:interpretation id="{59E40014-B8D2-49DA-B615-1FEC156665D5}" emma:medium="tactile" emma:mode="ink">
                <msink:context xmlns:msink="http://schemas.microsoft.com/ink/2010/main" type="inkWord" rotatedBoundingBox="10219,4945 12918,4966 12912,5704 10213,5683"/>
              </emma:interpretation>
              <emma:one-of disjunction-type="recognition" id="oneOf0">
                <emma:interpretation id="interp0" emma:lang="en-US" emma:confidence="1">
                  <emma:literal>+32</emma:literal>
                </emma:interpretation>
                <emma:interpretation id="interp1" emma:lang="en-US" emma:confidence="0">
                  <emma:literal>t32</emma:literal>
                </emma:interpretation>
                <emma:interpretation id="interp2" emma:lang="en-US" emma:confidence="0">
                  <emma:literal>+3?</emma:literal>
                </emma:interpretation>
                <emma:interpretation id="interp3" emma:lang="en-US" emma:confidence="0">
                  <emma:literal>€32</emma:literal>
                </emma:interpretation>
                <emma:interpretation id="interp4" emma:lang="en-US" emma:confidence="0">
                  <emma:literal>+37</emma:literal>
                </emma:interpretation>
              </emma:one-of>
            </emma:emma>
          </inkml:annotationXML>
          <inkml:trace contextRef="#ctx0" brushRef="#br0">45 211 110,'0'0'33,"-25"-1"1,25 1-2,13-29-21,-1 5-2,10 1-5,1-3 0,7-1-3,4 1 2,4 5-2,1 4 1,5 6 0,-3 5 0,-1 6-1,-4 6 0,-4 7-1,-8 8 0,-12 5 1,-10 6-2,-14 2 1,-12 4 0,-10-2-2,-8 1 1,-3-3-1,-2-5 2,3-7-3,7-3 3,5-6-2,13-9 2,19-4 0,0 0 0,9-21 2,14 6-2,11 2 2,5-2-2,5 6 3,5 5-1,0 6-1,-2 7 1,-5 10-2,-8 4 3,-8 9-3,-11 0 0,-9 6 0,-12-3 0,-11 3 0,-13-4 0,-8 0 0,-9-8 0,-6-3 0,-3-6 0,-1-8 0,0-5 0,6-9 0,10-7 0,5-5 0,13 2-8,1-9-18,16 3-10,4 4-2,8 0 0,-6 17 0</inkml:trace>
          <inkml:trace contextRef="#ctx0" brushRef="#br0" timeOffset="-638.0364">-1114 313 114,'0'0'35,"0"0"1,36 6-3,-8-10-23,23 6-3,8-4-5,9 0-4,13 6-12,-4-4-18,-3-4-3,-2 2 1,-6-5-1</inkml:trace>
          <inkml:trace contextRef="#ctx0" brushRef="#br0" timeOffset="-840.048">-836 49 123,'0'0'36,"2"-17"1,-2 17 1,0 0-26,5 45-3,-5-11-9,2 14 0,-2 4 0,0 11 0,-2-1 0,0 0 0,-1-5 0,1-12 0,2-2 0,-4-16 0,10 3-23,-6-30-13,-8 23-4,8-23 2,-17-6-2</inkml:trace>
          <inkml:trace contextRef="#ctx0" brushRef="#br0" timeOffset="666.0381">899 392 78,'0'0'34,"-13"-26"-1,13 26 2,-4-24-10,4 1-10,0 23-2,29-42-6,-1 16 1,0-4-3,12 2-3,3-3-2,6 5 0,4 3 0,4 8 0,-8 6 0,0 13 0,-6 9 0,-9 8 0,-9 7 0,-14 6 0,-11 5 0,-13 7 0,-14 3 0,-9-2 0,-9 2 0,-8 2 0,-5-4 0,-3 0 0,3-3 0,5-7 0,8-7 0,7-5 0,14-6 0,24-19 0,-12 21 0,29-19 0,14-4 0,10 2 0,10-4 0,9 2 0,8-2 0,0 2 0,0-1 0,-8-1 0,1 9 0,-20-6-31,1 2-7,-12-4-2,-5-3 0,-3-5 0</inkml:trace>
        </inkml:traceGroup>
        <inkml:traceGroup>
          <inkml:annotationXML>
            <emma:emma xmlns:emma="http://www.w3.org/2003/04/emma" version="1.0">
              <emma:interpretation id="{4D4F3523-8F49-4C72-AFCA-BE7A20556612}" emma:medium="tactile" emma:mode="ink">
                <msink:context xmlns:msink="http://schemas.microsoft.com/ink/2010/main" type="inkWord" rotatedBoundingBox="14473,4935 16927,4954 16921,5757 14467,5739"/>
              </emma:interpretation>
              <emma:one-of disjunction-type="recognition" id="oneOf1">
                <emma:interpretation id="interp5" emma:lang="en-US" emma:confidence="1">
                  <emma:literal>+32</emma:literal>
                </emma:interpretation>
                <emma:interpretation id="interp6" emma:lang="en-US" emma:confidence="0">
                  <emma:literal>+ 32</emma:literal>
                </emma:interpretation>
                <emma:interpretation id="interp7" emma:lang="en-US" emma:confidence="0">
                  <emma:literal>t 32</emma:literal>
                </emma:interpretation>
                <emma:interpretation id="interp8" emma:lang="en-US" emma:confidence="0">
                  <emma:literal>x 32</emma:literal>
                </emma:interpretation>
                <emma:interpretation id="interp9" emma:lang="en-US" emma:confidence="0">
                  <emma:literal>X 32</emma:literal>
                </emma:interpretation>
              </emma:one-of>
            </emma:emma>
          </inkml:annotationXML>
          <inkml:trace contextRef="#ctx0" brushRef="#br0" timeOffset="1275.0729">3140 353 78,'0'0'33,"0"0"-2,32 7 2,1-7-9,14-3-19,19-3-6,7 0-20,8 3-10,-1-7 0,6 4 0,-8-7-3</inkml:trace>
          <inkml:trace contextRef="#ctx0" brushRef="#br0" timeOffset="1087.0621">3359 123 106,'6'-17'37,"-6"17"1,0 0 0,23 36-12,-22-10-16,11 14-10,-5 3 0,3 8 0,-3 2 0,-3-6 0,0-2 0,-10-9-3,8 2-17,-11-16-15,9-22-4,-25 19 1,8-24 0</inkml:trace>
          <inkml:trace contextRef="#ctx0" brushRef="#br0" timeOffset="1873.1072">4138 225 87,'-32'-17'34,"32"17"0,-11-31 1,20 5-9,14 7-14,-4-7-2,15 1-6,0-3 1,9 7-3,4 4 0,1 6 0,-1 5 0,0 10-2,-2 5 0,-3 10 0,-8 10 0,-8 6 0,-13 5 0,-9 2 0,-13 3 0,-16 2 0,-5-2 0,-12-3 0,1-6 0,-4-6 0,1-8 0,6-3 0,10-9-2,11-8 1,17-2 1,-7-19-1,7 19 1,37-32 0,-5 15 0,8 2 0,3 5 0,5 10 1,-5 6 0,-2 9 1,-5 6-2,-5 9 0,-11 4 0,-8 4 0,-11 3 0,-8-1 0,-10-3 0,-9-1 0,-12-2 0,-6-5 0,-8-7 0,-3-5 0,-4-9 0,3-6 0,5-4 0,2-10-2,19 3-7,-2-14-16,20 3-11,12-1-2,10-2 1,9 2-1</inkml:trace>
          <inkml:trace contextRef="#ctx0" brushRef="#br0" timeOffset="2463.1409">5025 309 115,'0'0'37,"-2"-24"3,8 1-3,3 4-16,1-14-16,12 2-5,3-3 0,9 2 0,2 0 0,3 2 0,-1 9 0,3 4 0,3 6 0,-1 5 0,-1 6 0,-8 8 0,0 7 0,-2 6 0,-8 9 0,-1 4 0,-10 5 0,-7 1 0,-10 3 0,-5 1 0,-14-1 0,-5 1 0,-8-5 0,-4 1 0,-5-2 0,0-3 0,-1 1 0,5-4 0,7-5 0,4-3 0,7-7 0,23-17 0,-21 27 0,21-27 0,0 0 0,29 13 0,-9-9 0,9-1 0,3 1 0,2 0 0,3 0 0,-1 1 0,2 1 0,-2 0 0,-2-2 0,-4-1 0,-4 1 0,-7-4 0,2 6 0,-21-6-14,0 0-23,17-27-4,-17 27 0,-8-39 1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5:40.68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597F5E6-3F7D-4878-85BA-75F855576128}" emma:medium="tactile" emma:mode="ink">
          <msink:context xmlns:msink="http://schemas.microsoft.com/ink/2010/main" type="inkDrawing" rotatedBoundingBox="7810,6346 17782,6403 17781,6515 7809,6458" shapeName="Other"/>
        </emma:interpretation>
      </emma:emma>
    </inkml:annotationXML>
    <inkml:trace contextRef="#ctx0" brushRef="#br0">-13-9 70,'-28'7'26,"5"-5"0,23-2-2,0 0-12,45 17 0,12-6-2,17-1-1,33 5 0,21-4 1,35 2-2,27-5 0,40 1-2,31-9 0,39 0-1,41-7-1,36-1 0,35-5-1,27 0 0,25-2-3,14 4 0,18 1 0,2 3 0,-2 5 0,-9 5 0,-14 3 0,-13 7 0,-24 0 0,-21 3 0,-32-1 0,-30-2 0,-36-2 0,-38-1 0,-39-5 0,-42-3 0,-42 4 0,-46-10-18,-35 6-18,-41-2-3,-34 0 0,-45 4-1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5:41.49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706716-4C71-4C77-835C-CAA526E2D963}" emma:medium="tactile" emma:mode="ink">
          <msink:context xmlns:msink="http://schemas.microsoft.com/ink/2010/main" type="writingRegion" rotatedBoundingBox="10149,7200 16658,7102 16758,13776 10249,13874"/>
        </emma:interpretation>
      </emma:emma>
    </inkml:annotationXML>
    <inkml:traceGroup>
      <inkml:annotationXML>
        <emma:emma xmlns:emma="http://www.w3.org/2003/04/emma" version="1.0">
          <emma:interpretation id="{04736B18-59A7-40F6-A75B-C13C511D8414}" emma:medium="tactile" emma:mode="ink">
            <msink:context xmlns:msink="http://schemas.microsoft.com/ink/2010/main" type="paragraph" rotatedBoundingBox="10150,7189 16492,7120 16517,9412 10175,94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27E39F-04D1-424D-BC34-8765CFEFD389}" emma:medium="tactile" emma:mode="ink">
              <msink:context xmlns:msink="http://schemas.microsoft.com/ink/2010/main" type="line" rotatedBoundingBox="10150,7189 16139,7123 16151,8165 10161,8230">
                <msink:destinationLink direction="with" ref="{106A8F14-C937-4689-89E2-E9DC71F36FF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F1061E4-4B00-4BC7-8689-18ED896850E6}" emma:medium="tactile" emma:mode="ink">
                <msink:context xmlns:msink="http://schemas.microsoft.com/ink/2010/main" type="inkWord" rotatedBoundingBox="10150,7189 16139,7123 16151,8165 10161,8230"/>
              </emma:interpretation>
              <emma:one-of disjunction-type="recognition" id="oneOf0">
                <emma:interpretation id="interp0" emma:lang="en-US" emma:confidence="1">
                  <emma:literal>2×2=32</emma:literal>
                </emma:interpretation>
                <emma:interpretation id="interp1" emma:lang="en-US" emma:confidence="0">
                  <emma:literal>2×2 =32</emma:literal>
                </emma:interpretation>
                <emma:interpretation id="interp2" emma:lang="en-US" emma:confidence="0">
                  <emma:literal>2×2 232</emma:literal>
                </emma:interpretation>
                <emma:interpretation id="interp3" emma:lang="en-US" emma:confidence="0">
                  <emma:literal>2×2 332</emma:literal>
                </emma:interpretation>
                <emma:interpretation id="interp4" emma:lang="en-US" emma:confidence="0">
                  <emma:literal>2×2 -.32</emma:literal>
                </emma:interpretation>
              </emma:one-of>
            </emma:emma>
          </inkml:annotationXML>
          <inkml:trace contextRef="#ctx0" brushRef="#br0">17 367 102,'-17'-10'36,"17"10"1,-2-17-1,2-4-14,0 21-10,23-33-4,-4 12-6,1-8-2,7 1 0,7-2 0,5-4 0,7 0 0,1 4 0,7 3 0,1 5 0,2 5 0,1 6 0,-3 9 0,-4 11 0,-8 10 0,-9 5 0,-9 10 0,-12 6 0,-11 9 0,-13 8 0,-18 7 0,-7 2 0,-13 4 0,-9 1 0,-6 3 0,-4-4 0,-2-6 0,2-6 0,8-10 0,9-9 0,11-9 0,18-11 0,22-19 0,-6 17 0,27-19 0,11-3 0,13-3 0,12-1 0,7-3 0,2 1 0,2 2 0,1-1 0,-3 4 0,-5 1 0,-10 3 0,-12-2 0,-3 8 0,-17-8-13,2 4-25,-21 0-3,24-15 1,-14-2-1</inkml:trace>
          <inkml:trace contextRef="#ctx0" brushRef="#br0" timeOffset="299.017">1332 136 118,'0'0'39,"22"-18"2,-22 18-1,31 20-23,-7-1-17,12 21 0,4 5 0,12 14 0,7-1 0,3 4 0,2 1 0,-3-7 0,-7-5 0,-3-9 0,-11-7 0,-10-12 0,-7 4 0,-23-27 0,7 26-29,-7-26-10,-26 11-2,3-15 1,-1-9 1</inkml:trace>
          <inkml:trace contextRef="#ctx0" brushRef="#br0" timeOffset="547.0313">1836 38 111,'3'-18'37,"-3"18"-1,0 0 1,-13 49-15,-11-4-13,-3 21-6,-12 7-3,-9 18 0,-8 5 0,-5 2 0,-3-5 0,2-6 0,5-12 0,8-17 0,10-5 0,3-23 0,23-5-30,13-25-7,0 0-2,0 0 1,0 0-1</inkml:trace>
          <inkml:trace contextRef="#ctx0" brushRef="#br0" timeOffset="1030.059">2352 14 130,'0'0'36,"-9"-25"1,24 6-4,12 6-26,5-6-1,9 6-3,1 2 0,5 3-3,-4 5 0,-1 4 0,-12 7 0,-6 7 0,-14 8 0,-12 5 0,-11 2 0,-12 4 0,-9 4 0,-4-2 0,-3 1 0,1-3 0,1-5 0,5-7 0,9-1 0,10-4 0,15-17 0,0 25 0,0-25 0,44 9 0,-9-7 0,11-4 0,6 0 0,3-4 0,6 3 0,-12-9-13,3 7-23,-6-3-3,-7 3 0,-5-3 0</inkml:trace>
          <inkml:trace contextRef="#ctx0" brushRef="#br0" timeOffset="1410.0807">3603 238 130,'0'0'38,"0"0"0,25-15-4,-5 17-24,7-2-5,12 6-5,12-1 0,6 1 0,9 4 0,-4-9-4,4 11-9,-17-10-16,-5 1-8,-14-1-1,-30-2 1,0 0 0</inkml:trace>
          <inkml:trace contextRef="#ctx0" brushRef="#br0" timeOffset="1627.093">3633 501 108,'0'0'35,"0"0"1,0 0 0,36 9-22,-2-15-4,13 8-4,8-6-1,7 4-3,4 0-4,-5-7-6,12 3-23,-9-2-4,-7-1-3,-6-2 1,-8-5 0</inkml:trace>
          <inkml:trace contextRef="#ctx0" brushRef="#br0" timeOffset="2339.1338">4667 103 103,'6'-17'35,"-2"0"3,3-4-2,12 6-17,-8-10-8,20 8-4,2-4-1,13 4-6,5-1 0,7 6 0,1 7 0,-1 7 0,-5 3 0,-6 10 0,-15 10 0,-11 5 0,-17 6 0,-14 7 0,-14 4 0,-12 4 0,-7 2 0,-10-4 0,0-4 0,0-5 0,8-6 0,7-11 0,14-8 0,24-15 0,0 0 0,5-17 0,23-4 0,10-2 0,7 1 0,6 1 0,2 4 0,4 9 0,-6 10 0,-4 8 0,-7 11 0,-8 11 0,-12 0 0,-8 7 0,-14 5 0,-11-1 0,-12 0 0,-7-3 0,-13-2 0,-8-6 0,-7-2 0,-6-5 0,1-8 0,1-8 0,6-5 0,3-10 0,15-3 0,8-12 0,27 4-24,5-8-11,13 1-4,10-1 1,9 3-1</inkml:trace>
          <inkml:trace contextRef="#ctx0" brushRef="#br0" timeOffset="2892.1655">5471 310 98,'7'-21'36,"5"-1"2,1-5-1,6-5-9,9 8-17,-3-8-4,9 7-7,0 1 0,5 5 0,-1 4 0,1 7 0,-3 6 0,0 8 0,-4 7 0,-2 6 0,-7 5 0,-8 8 0,-4 4 0,-9 8 0,-9 3 0,-12 6 0,-15-1 0,-8 7 0,-10-1 0,-3 1 0,-2-4 0,3-6 0,3-6 0,9-7 0,10-8 0,11-7 0,21-21 0,-9 23 0,9-23 0,26 3 0,1-8 0,7 1 0,9-2 0,4 1 0,2-1 0,4 0 0,0 3 0,-4 1 0,-4 2 0,-11-2 0,-5 7 0,-11-6 0,-1 12-10,-17-11-27,0 0-3,-37 17 0,-1-13 1</inkml:trace>
        </inkml:traceGroup>
      </inkml:traceGroup>
      <inkml:traceGroup>
        <inkml:annotationXML>
          <emma:emma xmlns:emma="http://www.w3.org/2003/04/emma" version="1.0">
            <emma:interpretation id="{347A3DB4-1D48-461F-BC92-D6374920B20F}" emma:medium="tactile" emma:mode="ink">
              <msink:context xmlns:msink="http://schemas.microsoft.com/ink/2010/main" type="line" rotatedBoundingBox="15034,8260 16504,8251 16512,9418 15041,9427"/>
            </emma:interpretation>
          </emma:emma>
        </inkml:annotationXML>
        <inkml:traceGroup>
          <inkml:annotationXML>
            <emma:emma xmlns:emma="http://www.w3.org/2003/04/emma" version="1.0">
              <emma:interpretation id="{EEF10D45-9DE2-4E7B-89FC-B930958BC01C}" emma:medium="tactile" emma:mode="ink">
                <msink:context xmlns:msink="http://schemas.microsoft.com/ink/2010/main" type="inkWord" rotatedBoundingBox="15034,8260 16504,8251 16512,9418 15041,9427"/>
              </emma:interpretation>
              <emma:one-of disjunction-type="recognition" id="oneOf1">
                <emma:interpretation id="interp5" emma:lang="en-US" emma:confidence="0">
                  <emma:literal>T</emma:literal>
                </emma:interpretation>
                <emma:interpretation id="interp6" emma:lang="en-US" emma:confidence="0">
                  <emma:literal>}</emma:literal>
                </emma:interpretation>
                <emma:interpretation id="interp7" emma:lang="en-US" emma:confidence="0">
                  <emma:literal>f</emma:literal>
                </emma:interpretation>
                <emma:interpretation id="interp8" emma:lang="en-US" emma:confidence="0">
                  <emma:literal>5</emma:literal>
                </emma:interpretation>
                <emma:interpretation id="interp9" emma:lang="en-US" emma:confidence="0">
                  <emma:literal>&gt;</emma:literal>
                </emma:interpretation>
              </emma:one-of>
            </emma:emma>
          </inkml:annotationXML>
          <inkml:trace contextRef="#ctx0" brushRef="#br0" timeOffset="4601.2632">4912 1095 97,'-34'9'37,"34"-9"0,0 0 0,14-19-13,37 14-11,15-14-3,24 4-10,16-4 0,16 6 0,14 3 0,4 7 0,-2-1 0,-1 4 0,-14 2 0,-12 1 0,-18 1 0,-22-2 0,-18 7 0,-34-10-16,-19 1-20,-6 26-3,-22-13 0,-12 4 1</inkml:trace>
          <inkml:trace contextRef="#ctx0" brushRef="#br0" timeOffset="5063.2896">5182 1616 95,'-19'9'34,"19"-9"0,0 0 2,0 0-18,27-13-6,7 5-4,5-9-1,12 6-1,4-4-1,5 7-5,1-1 0,-3 7 0,-9 8 0,-7 9 0,-18 9 0,-12 8 0,-20 12 0,-15 5 0,-14 7 0,-12 1 0,-10 3 0,-5-1 0,0-3 0,3-7 0,11-7 0,8-10 0,12-8 0,30-24 0,-17 21 0,17-21 0,34-4 0,-2-5 0,8 0 0,3-3 0,6 1 0,4 2 0,0 3 0,-1-4 0,5 9 0,-14-7-19,6 6-17,-9-2-4,-8 1 1,-5-1-2</inkml:trace>
        </inkml:traceGroup>
      </inkml:traceGroup>
    </inkml:traceGroup>
    <inkml:traceGroup>
      <inkml:annotationXML>
        <emma:emma xmlns:emma="http://www.w3.org/2003/04/emma" version="1.0">
          <emma:interpretation id="{C7F886D1-AE36-4500-92DD-3EAC105EB248}" emma:medium="tactile" emma:mode="ink">
            <msink:context xmlns:msink="http://schemas.microsoft.com/ink/2010/main" type="paragraph" rotatedBoundingBox="10877,10265 16240,9794 16385,11445 11022,119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2D6CA2-29D8-4AE2-AE41-B6A12318CB90}" emma:medium="tactile" emma:mode="ink">
              <msink:context xmlns:msink="http://schemas.microsoft.com/ink/2010/main" type="line" rotatedBoundingBox="10877,10265 16240,9794 16385,11445 11022,11916"/>
            </emma:interpretation>
          </emma:emma>
        </inkml:annotationXML>
        <inkml:traceGroup>
          <inkml:annotationXML>
            <emma:emma xmlns:emma="http://www.w3.org/2003/04/emma" version="1.0">
              <emma:interpretation id="{A47CE572-6B21-4F4A-A2DC-C538D6A6432C}" emma:medium="tactile" emma:mode="ink">
                <msink:context xmlns:msink="http://schemas.microsoft.com/ink/2010/main" type="inkWord" rotatedBoundingBox="10877,10265 16240,9794 16385,11445 11022,11916">
                  <msink:destinationLink direction="with" ref="{6CA25259-EC8F-4168-988E-5CAB46D2E555}"/>
                </msink:context>
              </emma:interpretation>
              <emma:one-of disjunction-type="recognition" id="oneOf2">
                <emma:interpretation id="interp10" emma:lang="en-US" emma:confidence="0">
                  <emma:literal>Fixers</emma:literal>
                </emma:interpretation>
                <emma:interpretation id="interp11" emma:lang="en-US" emma:confidence="0">
                  <emma:literal>Fixate</emma:literal>
                </emma:interpretation>
                <emma:interpretation id="interp12" emma:lang="en-US" emma:confidence="0">
                  <emma:literal>Faerie</emma:literal>
                </emma:interpretation>
                <emma:interpretation id="interp13" emma:lang="en-US" emma:confidence="0">
                  <emma:literal>faerie</emma:literal>
                </emma:interpretation>
                <emma:interpretation id="interp14" emma:lang="en-US" emma:confidence="0">
                  <emma:literal>Fixture</emma:literal>
                </emma:interpretation>
              </emma:one-of>
            </emma:emma>
          </inkml:annotationXML>
          <inkml:trace contextRef="#ctx0" brushRef="#br0" timeOffset="5855.3349">2073 3521 102,'4'-34'37,"2"15"1,-6 19-1,0 0-10,-6 32-16,-15 12-8,-1 20-3,-16 13 0,-9 14 0,-12 7 0,-5 2 0,-4-6 0,-2-11 0,8-11 0,4-20 0,18-12-2,8-27-15,32-13-16,0 0-5,23-34 2,12 4-1,13-13 1</inkml:trace>
          <inkml:trace contextRef="#ctx0" brushRef="#br0" timeOffset="5591.3198">1619 3489 115,'17'15'37,"3"11"2,10 10 0,-1 4-21,18 18-11,4 1-7,7 9 0,7-4 0,-3-2 0,-2-7 0,-5-8 0,-4-7 0,-15-14 0,1 0-17,-16-12-20,-21-14-2,0 0 0,0 0 1</inkml:trace>
          <inkml:trace contextRef="#ctx0" brushRef="#br0" timeOffset="6308.3609">2652 3408 95,'21'-14'35,"6"3"2,3-4 0,2-2-10,9 8-14,-3-6-6,5 5-3,-3 4-4,-4 5 0,-10 8 0,-7 6 0,-11 8 0,-10 6 0,-11 5 0,-8 2 0,-7 3 0,-5-1 0,0-2 0,-1-2 0,3-4 0,3-3 0,7-8 0,6 0 0,15-17 0,-9 21 0,9-21 0,17 13 0,2-9 0,5-2 0,6-1 0,8-2 0,5 1 0,-1-12 0,13 8-25,-8-1-11,0-3-3,-5-1 0,-7-1 0</inkml:trace>
          <inkml:trace contextRef="#ctx0" brushRef="#br0" timeOffset="6703.3834">3698 3645 110,'26'-1'37,"-5"1"2,-1-4-2,5-6-19,16 12-6,3-7-10,5 5-2,4 0 0,-2-2 0,7 5 0,-14-6-7,6 10-16,-16-5-11,-11 0-4,-23-2 0,0 0 0,0 0 3</inkml:trace>
          <inkml:trace contextRef="#ctx0" brushRef="#br0" timeOffset="8595.4917">813 4059 87,'0'0'35,"11"17"1,12 3 2,2 12-12,14 19-11,-9 0-3,16 17-6,-9 0-6,3 2 0,-8-10 0,0-7 0,-7-17 0,-1-13 0,-3-16 0,-21-7 0,23-32 0,-18-8 0,1-12 0,-4-16 0,2-15 0,-3-15 0,5-10 0,2-11 0,5-3 0,2-1 0,0 8 0,2 9 0,2 18 0,-2 16 0,-4 17 0,2 17 0,2 14 0,11 9 0,10 5 0,21 3 0,18-8 0,27-2 0,24-8 0,25-5 0,20-8 0,12-3 0,11-10 0,1 0 0,-9 0 0,-16 4 0,-17 9 0,-38-2 0,-19 20-35,-28 7-5,-33 7-1,-18 8 0,-19-2 0</inkml:trace>
          <inkml:trace contextRef="#ctx0" brushRef="#br0" timeOffset="6893.3943">3762 3823 110,'-27'28'36,"27"-28"2,17 15-1,4-17-20,19 12-7,7-10-3,11 3-7,8-1 0,4-7-4,6 5-24,-10-4-7,-8-4-3,-5-3 1,-8-6-1</inkml:trace>
          <inkml:trace contextRef="#ctx0" brushRef="#br0" timeOffset="9334.5339">4258 3972 100,'0'0'35,"-19"7"2,23 14 1,11 4-15,13 18-10,-1 0-4,12 10-9,3-6 0,9-1 0,-2-12 0,0-10 0,-6-11 0,0-13 0,-7-17 0,-7-9 0,-11-12 0,-6-13 0,-14-15 0,-6-11 0,-3-17 0,-4-12 0,-2-13 0,0-11 0,9-2 0,7 0 0,10 3 0,12 13 0,13 12 0,9 17 0,14 17 0,9 21 0,7 11 0,8 14 0,6 9 0,6 5 0,7 3 0,7 1 0,1 0 0,3-3 0,-2-2 0,-11-4 0,-7 3 0,-21-7 0,-14 16-30,-25 3-8,-31 0-2,0 0 0,-23 36 0</inkml:trace>
          <inkml:trace contextRef="#ctx0" brushRef="#br0" timeOffset="7297.4174">5022 3178 132,'0'0'39,"0"0"-1,17 47-1,-12 7-28,-6 14-9,1 13 0,-2 10 0,0 3 0,0-1 0,0-6 0,0-8 0,-3-15 0,5-9 0,-8-21 0,12-4-27,-4-30-10,-2 17-3,2-17 1,4-29 1</inkml:trace>
          <inkml:trace contextRef="#ctx0" brushRef="#br0" timeOffset="7820.4472">5901 3379 129,'0'0'37,"-6"-24"0,6 24-2,-28-27-25,28 27-5,-40-17-3,12 17-2,-6 6 0,-4 11 0,-5 10 0,0 12 0,-5 10 0,5 12 0,5 3 0,10 4 0,7 0 0,18-4 0,10-8 0,18-10 0,12-12 0,14-12 0,8-12 0,11-12 0,-1-12 0,1-6 0,-9-7 0,-11-1 0,-12-2 0,-15 2 0,-18-1 0,-16 5 0,-15 9 0,-12 3 0,-9 12 0,-6 10 0,-4 7 0,3 11 0,3 10 0,2-1 0,11 7 0,4-8-3,19 1-28,4-8-6,7-12-1,4-17 0,0 0 1</inkml:trace>
        </inkml:traceGroup>
      </inkml:traceGroup>
    </inkml:traceGroup>
    <inkml:traceGroup>
      <inkml:annotationXML>
        <emma:emma xmlns:emma="http://www.w3.org/2003/04/emma" version="1.0">
          <emma:interpretation id="{7680D3D8-D1C9-4676-B812-2A4451D1578F}" emma:medium="tactile" emma:mode="ink">
            <msink:context xmlns:msink="http://schemas.microsoft.com/ink/2010/main" type="paragraph" rotatedBoundingBox="12329,12773 16742,12706 16758,13776 12345,138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4854E9F-2360-44AC-A8D8-FCFC20E76E19}" emma:medium="tactile" emma:mode="ink">
              <msink:context xmlns:msink="http://schemas.microsoft.com/ink/2010/main" type="line" rotatedBoundingBox="12329,12773 16742,12706 16758,13776 12345,13843">
                <msink:destinationLink direction="with" ref="{10E79CC1-7F9F-44EE-BF41-39E5AF88BB3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DB97A42-0CA3-4047-93E6-C5EA3F40AF98}" emma:medium="tactile" emma:mode="ink">
                <msink:context xmlns:msink="http://schemas.microsoft.com/ink/2010/main" type="inkWord" rotatedBoundingBox="12329,12773 16742,12706 16758,13776 12345,13843"/>
              </emma:interpretation>
              <emma:one-of disjunction-type="recognition" id="oneOf3">
                <emma:interpretation id="interp15" emma:lang="en-US" emma:confidence="0">
                  <emma:literal>X=+_4</emma:literal>
                </emma:interpretation>
                <emma:interpretation id="interp16" emma:lang="en-US" emma:confidence="0">
                  <emma:literal>x=+_4</emma:literal>
                </emma:interpretation>
                <emma:interpretation id="interp17" emma:lang="en-US" emma:confidence="0">
                  <emma:literal>X=+.4</emma:literal>
                </emma:interpretation>
                <emma:interpretation id="interp18" emma:lang="en-US" emma:confidence="0">
                  <emma:literal>X=i_4</emma:literal>
                </emma:interpretation>
                <emma:interpretation id="interp19" emma:lang="en-US" emma:confidence="0">
                  <emma:literal>X=i=4</emma:literal>
                </emma:interpretation>
              </emma:one-of>
            </emma:emma>
          </inkml:annotationXML>
          <inkml:trace contextRef="#ctx0" brushRef="#br0" timeOffset="10142.5802">2724 5619 117,'0'-27'37,"0"27"0,-2-17 1,2 40-24,-11 5-5,0 29-6,-16 13-3,-5 18 0,-11 14 0,-8 9 0,-6 1 0,-3-7 0,-1-8 0,5-18 0,11-13 0,9-23 0,19-14-6,17-29-7,0 0-18,17-19-6,9-11-1,6-6 2,6-10 1</inkml:trace>
          <inkml:trace contextRef="#ctx0" brushRef="#br0" timeOffset="9876.5649">2173 5575 124,'19'-11'38,"4"17"2,3 16-4,18 29-21,-5 11-13,14 21-2,2 10 0,5 11 0,2-1 0,4-4 0,-5-13 0,-5-12 0,-5-14 0,-7-18 0,-7-10 0,-14-28-13,-2-6-23,-21 2-5,7-44 3,-16 8-1</inkml:trace>
          <inkml:trace contextRef="#ctx0" brushRef="#br0" timeOffset="10672.6105">3267 5988 108,'0'0'36,"-20"17"2,20-17-1,24 14-17,-1-18-8,20 4-8,6-8-4,13 3 0,6-3 0,2-3 0,6 5 0,-14-13-14,2 10-21,-11-2-5,-12-1 2,-7 3 0</inkml:trace>
          <inkml:trace contextRef="#ctx0" brushRef="#br0" timeOffset="10486.5998">3388 5745 78,'0'0'34,"0"0"1,0-19 1,0 19-6,0 0-13,32 0-5,-9-4-4,16 6-3,3-5-5,7 4 0,4-2 0,3 1 0,-3 0 0,-4-2 0,-5 4 0,-12-4 0,-4 13-10,-28-11-12,0 0-11,4 21-5,-27-10 0,-9 4 1,-15 0 3</inkml:trace>
          <inkml:trace contextRef="#ctx0" brushRef="#br0" timeOffset="11238.6429">4709 5494 103,'7'-17'34,"-7"17"3,21 0-2,-21 0-18,15 53-6,-11-11-4,5 18 0,-9 2-3,4 10-4,-6-2 0,-2-6 0,-1-10 0,-3-16 0,8-2-13,0-36-12,-9 19-10,9-19-3,-2-19 1,2 2 0</inkml:trace>
          <inkml:trace contextRef="#ctx0" brushRef="#br0" timeOffset="11771.6733">4458 6181 118,'-23'26'38,"23"-26"1,21 13-1,2-16-22,27 5-10,5-8-6,15 4 0,11-5 0,4-1 0,2 0 0,-2 1 0,-6 1 0,-15 1 0,0 6 0,-26-4-27,-2 5-10,-17 1-3,-19-3 2,0 0 0</inkml:trace>
          <inkml:trace contextRef="#ctx0" brushRef="#br0" timeOffset="11472.6562">4480 5732 93,'0'0'35,"0"0"0,0 0 3,32-8-17,6 18-8,4-14-3,16 8-3,10-8-4,8 0-3,3-1 0,-4-7 0,1 10-10,-22-7-16,-5 7-10,-15 4-1,-34-2 0,17 23-1</inkml:trace>
          <inkml:trace contextRef="#ctx0" brushRef="#br0" timeOffset="12555.7182">6110 6453 77,'0'0'32,"23"33"1,-23-33 2,23 14-9,-23-14-11,19 5-3,-19-5-1,0 0-1,0 0-6,9-22-4,-11 3 0,-7-13 0,-1-6 0,1-15 0,1-9 0,3-13 0,3-9 0,4-10 0,5-2 0,3 2 0,1 7 0,0 10 0,-1 10 0,1 18 0,-4 12 0,-1 14 0,-6 23 0,6-19 0,-6 19 0,0 0 0,0 0 0,0 0 0,-12 21 0,12-21 0,-20 34 0,-1-10 0,-5 8 0,-5 4 0,-8 6 0,-5 3 0,-5 2 0,-2 4 0,0-4 0,4-1 0,6-5 0,5-7 0,11-6 0,7-3 0,10-6 0,8-19 0,15 21 0,8-16 0,9-1 0,9-4 0,12 0 0,11-4 0,8 0 0,3-1 0,7-1 0,-1 0 0,-4 1 0,-7 1 0,-10 2 0,-13 4 0,-11 0 0,-6 2 0,-13-1 0,-17-3 0,0 0 0,19 12 0,-19-12 0,0 0-18,0 0-23,-19-15-2,19 15 1,-24-12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5:44.93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6A8F14-C937-4689-89E2-E9DC71F36FF9}" emma:medium="tactile" emma:mode="ink">
          <msink:context xmlns:msink="http://schemas.microsoft.com/ink/2010/main" type="inkDrawing" rotatedBoundingBox="10180,8379 13113,8392 13112,8418 10179,8405" semanticType="underline" shapeName="Other">
            <msink:sourceLink direction="with" ref="{9C27E39F-04D1-424D-BC34-8765CFEFD389}"/>
            <msink:destinationLink direction="with" ref="{6CA25259-EC8F-4168-988E-5CAB46D2E555}"/>
          </msink:context>
        </emma:interpretation>
      </emma:emma>
    </inkml:annotationXML>
    <inkml:trace contextRef="#ctx0" brushRef="#br0">70-3 98,'-43'6'35,"13"-1"3,30-5-1,0 0-11,26 4-12,34 0-7,21-10-7,29 6 0,24-2 0,26 1 0,18-1 0,20 5 0,13 1 0,6 2 0,0-2 0,0 1 0,-10-3 0,-9 0 0,-17-4 0,-22-3 0,-25 3 0,-32-10 0,-19 12-23,-40-2-15,-26 4-3,-17-2 1,-55 14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5:45.52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CA25259-EC8F-4168-988E-5CAB46D2E555}" emma:medium="tactile" emma:mode="ink">
          <msink:context xmlns:msink="http://schemas.microsoft.com/ink/2010/main" type="inkDrawing" rotatedBoundingBox="11960,8578 12360,9346 11674,9703 11275,8934" semanticType="callout" shapeName="Other">
            <msink:sourceLink direction="with" ref="{A47CE572-6B21-4F4A-A2DC-C538D6A6432C}"/>
            <msink:sourceLink direction="with" ref="{106A8F14-C937-4689-89E2-E9DC71F36FF9}"/>
          </msink:context>
        </emma:interpretation>
      </emma:emma>
    </inkml:annotationXML>
    <inkml:trace contextRef="#ctx0" brushRef="#br0">1398 1551 114,'-19'4'34,"19"-4"1,-21 8-3,21-8-18,0 0-3,0 0-2,12-17-3,-12 17-6,41-21 0,-11 6 0,8 4 0,2-3 0,5 3 0,0 5 0,0 8 0,-1 6 0,-8 7 0,-8 6 0,-9 5 0,-12 10 0,-12 2 0,-12 5 0,-10 4 0,-10 0 0,-9 0 0,-5 4 0,0-3 0,2-5 0,6-5 0,3-2 0,6-4 0,12-8 0,7-1 0,15-23 0,-2 28 0,2-28 0,26 21 0,-3-14 0,9-3 0,4 0 0,9-2 0,6 2 0,9-6 0,4-2 0,3 2 0,2-4 0,-5-3 0,4 5 0,-15-9 0,4 7-27,-14-3-14,-5 5-2,-6-5 1,-6 3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6:03.95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E79CC1-7F9F-44EE-BF41-39E5AF88BB38}" emma:medium="tactile" emma:mode="ink">
          <msink:context xmlns:msink="http://schemas.microsoft.com/ink/2010/main" type="inkDrawing" rotatedBoundingBox="11336,12345 17829,11970 17963,14301 11470,14676" hotPoints="17639,12428 17624,14368 11863,14324 11878,12385" semanticType="enclosure" shapeName="Rectangle">
            <msink:sourceLink direction="with" ref="{94854E9F-2360-44AC-A8D8-FCFC20E76E19}"/>
          </msink:context>
        </emma:interpretation>
      </emma:emma>
    </inkml:annotationXML>
    <inkml:trace contextRef="#ctx0" brushRef="#br0">466 240 40,'0'0'24,"0"0"2,0 0-1,0 0-7,2 21-3,0 11-3,-2 2-2,4 17-4,-4 5 0,7 14 0,-3 4-2,5 9 0,-1 4-1,3 5 1,-3 8-2,3 2 0,-3 0 0,-1 3 0,-1-5 0,1-2-1,1-7 0,-2 0 0,-1-12 0,1-6 1,1-5-2,-1-7 1,2-10 0,-1-8-1,-1-5 0,-2-10 1,1-5-1,1-6 0,-6-17 0,6 18 0,-6-18 1,0 0-1,0 0 1,17 8-1,-17-8 0,0 0 1,24-6-1,-24 6 0,26-3 0,-7 1 1,6 2-1,7-2 0,11 0 0,12 0 1,15-2 0,18-1 0,18-5 0,17 1 0,13-4 0,16-1 1,13-1-1,10 2 0,14-2 0,5 2 0,6 0-1,7 1 1,10 3 0,8-1 0,5 3-1,0-1 1,2 4 0,2 1 1,-6 3-1,-3 2 0,-12 3 0,-5 3 1,-18 1-2,-7 3 1,-19-3 0,-13 0-1,-19-1 1,-15-4-1,-17-4 2,-17-4-2,-13-7 0,-17-6 0,-15-6 0,-10-7 0,-13-6 0,-6-6 0,-5-8 0,-8-7 0,-5-5 0,5-8 0,0-7 0,-1-6 0,7-6 0,1-2 0,5-3 0,3-2 0,4 3 0,-3 1 0,3 5 0,2 2 0,-2 6 0,2 4 0,2 3 0,3 8 0,3 1 0,-3 7 0,1 9 0,-2 9 0,-6 6 0,-4 7 0,-11 25 0,10-26 0,-10 26 0,0 0 0,0 0 0,-21-6 0,21 6 0,-17-5 0,17 5 0,-21-12 0,21 12 0,-36-13 0,10 7 0,-6-1 0,-8 1 0,-7 2 0,-6 1 0,-9-1 0,-10-2 0,-11 3 0,-13-1 0,-11 0 0,-12 2 0,-17 2 0,-13 0 0,-15 2 0,-15 2 0,-10 1 0,-9 3 0,-12-1 0,-14 1 0,-2 0-2,-8-3 2,-4-1-1,-4 0 1,-3-4 0,-2-2 0,4-2-1,1 2 1,6-3 0,6 1 0,13-2 0,12 0 0,10 3-1,14-1 0,11-2-1,20 4-1,8-3 0,19 3-2,6-8-3,25 10-11,7-3-13,12-7-3,16 3 2,6-10-1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6:11.03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82879FF-762F-495A-8CD1-2974964573A7}" emma:medium="tactile" emma:mode="ink">
          <msink:context xmlns:msink="http://schemas.microsoft.com/ink/2010/main" type="writingRegion" rotatedBoundingBox="11362,9112 15196,9131 15192,9813 11358,9793"/>
        </emma:interpretation>
      </emma:emma>
    </inkml:annotationXML>
    <inkml:traceGroup>
      <inkml:annotationXML>
        <emma:emma xmlns:emma="http://www.w3.org/2003/04/emma" version="1.0">
          <emma:interpretation id="{41B3F4A2-A44E-4F33-8D4E-7F78419411F4}" emma:medium="tactile" emma:mode="ink">
            <msink:context xmlns:msink="http://schemas.microsoft.com/ink/2010/main" type="paragraph" rotatedBoundingBox="11362,9112 15196,9131 15192,9813 11358,9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125D10-320A-4163-B38E-ACF092D099B9}" emma:medium="tactile" emma:mode="ink">
              <msink:context xmlns:msink="http://schemas.microsoft.com/ink/2010/main" type="line" rotatedBoundingBox="11362,9112 15196,9131 15192,9813 11358,9793"/>
            </emma:interpretation>
          </emma:emma>
        </inkml:annotationXML>
        <inkml:traceGroup>
          <inkml:annotationXML>
            <emma:emma xmlns:emma="http://www.w3.org/2003/04/emma" version="1.0">
              <emma:interpretation id="{4EAD4EBE-B121-4AB3-9510-7DC59C561372}" emma:medium="tactile" emma:mode="ink">
                <msink:context xmlns:msink="http://schemas.microsoft.com/ink/2010/main" type="inkWord" rotatedBoundingBox="11362,9112 15196,9131 15192,9813 11358,9793"/>
              </emma:interpretation>
              <emma:one-of disjunction-type="recognition" id="oneOf0">
                <emma:interpretation id="interp0" emma:lang="en-US" emma:confidence="1">
                  <emma:literal>-2-2</emma:literal>
                </emma:interpretation>
                <emma:interpretation id="interp1" emma:lang="en-US" emma:confidence="1">
                  <emma:literal>-2 -2</emma:literal>
                </emma:interpretation>
                <emma:interpretation id="interp2" emma:lang="en-US" emma:confidence="0">
                  <emma:literal>22 -2</emma:literal>
                </emma:interpretation>
                <emma:interpretation id="interp3" emma:lang="en-US" emma:confidence="0">
                  <emma:literal>•2 -2</emma:literal>
                </emma:interpretation>
                <emma:interpretation id="interp4" emma:lang="en-US" emma:confidence="0">
                  <emma:literal>2 -2</emma:literal>
                </emma:interpretation>
              </emma:one-of>
            </emma:emma>
          </inkml:annotationXML>
          <inkml:trace contextRef="#ctx0" brushRef="#br0">-2404 26 117,'0'0'35,"15"-19"1,-15 19-2,20-17-21,3 17-5,2-5-4,5 1-2,9 2-6,-1-6-7,9 3-20,-1 1-6,-5 0 2,1 0-1,-5-1 0</inkml:trace>
          <inkml:trace contextRef="#ctx0" brushRef="#br0" timeOffset="644.0368">-1639-104 90,'0'0'31,"27"-25"1,-12 8 1,6-1-15,11 6-7,-6-1-3,10 7-3,-6 3 0,6 8 0,-6 3-1,0 7 0,-7 4-1,-4 9 0,-6 2 0,-3 8-3,-9 3 0,-2 5 0,-9 1 0,-5 4 0,-6 0 0,-9-2 0,-6-2 0,-7-4 0,-2-5 0,-3-8 0,3-7 0,4-10 0,3-7 0,10-12 0,11-7-3,7-8 1,10-3 0,6-5 0,9 1 1,2 2 0,6 1 1,-1 4-1,5 6 2,5 6 0,-2 5 0,0 6 1,0 4 0,2 7 0,-1 2 1,-1 6-3,-6 1 0,-1 3 0,-2-1 0,-3 1 0,1-2 0,-4-1 0,1-5 0,-1 0 0,2-6 0,1-3 0,-1-4 0,0-6 0,4-4-2,-21 6-3,38-26-4,-27 1-12,1 3-13,1-1-2,-8-2 1,5 5 0</inkml:trace>
          <inkml:trace contextRef="#ctx0" brushRef="#br0" timeOffset="-1261.0721">33 43 81,'-17'10'34,"-2"-10"-1,19 0 2,0 0-12,0 0-9,0 0-5,36-16-3,2 11-2,3-7-3,10 5-2,8 5-6,-8-7-12,1 5-15,-1 6-2,-5-4 1,-5 4-1</inkml:trace>
          <inkml:trace contextRef="#ctx0" brushRef="#br0" timeOffset="-540.0309">865-78 64,'0'0'30,"-4"-19"1,4 19 0,25-26-4,-10 7-13,11 4-3,-5-4-3,9 10-2,-2-4-1,4 9 0,-3 0-2,1 8 1,0 3-1,0 7-1,-3 3 1,-1 5-1,-5 5 0,-4 5 2,-6 4-4,-7 5 0,-14 2 0,-3 5 0,-11-1 0,-8 0 0,-10-2 0,-3-1 0,-4-9 0,0-3 0,5-7 0,3-6 0,7-10 0,6-9 0,9-5 0,19 5 0,-13-34 0,16 9 0,9-1 0,1-3 0,8 5 0,1-1 0,5 5 0,3 5 0,0 5 0,0 6 0,0 4 0,1 8 0,-7 5 0,-3 6 0,-2 4 0,-4 1 0,-2 3 0,0 1 0,-1-2 0,-1-3 0,4-2 0,2-6 0,4-8 0,1-3 0,3-6 0,-1-5 0,-1-7 0,0-1 0,-3-2 0,-4-3 0,-1 3 0,-8-2 0,-7 19-9,4-25-15,-4 25-12,0 0-2,-21-11 2,21 11-1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6:12.5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BF183BA-512C-4831-9CA8-6CE651058CD4}" emma:medium="tactile" emma:mode="ink">
          <msink:context xmlns:msink="http://schemas.microsoft.com/ink/2010/main" type="inkDrawing" rotatedBoundingBox="7501,10145 17387,10202 17386,10392 7500,10335" shapeName="Other"/>
        </emma:interpretation>
      </emma:emma>
    </inkml:annotationXML>
    <inkml:trace contextRef="#ctx0" brushRef="#br0">-7 35 74,'0'0'27,"-2"-17"0,2 17-2,19 3-13,-19-3-3,37 0-2,-6 0-1,16 4 1,6-2 0,24 7 0,10-5 0,22 8-1,19-5 0,23 3-1,23-5-1,22 1 0,23-6 0,22-2-1,22-4 1,20 1-2,16-5 0,13 6-2,12-1 0,12 7 0,7 1 0,6 7 0,0 1 0,0 6 0,-1-2 0,4 2 0,-3 0 0,0-2 0,-3-5 0,-5-3 0,-5-3 0,-2-6 0,-12-3 0,-14-5 0,-18-5 0,-16-4 0,-23 0 0,-25-3 0,-28 5 0,-37-6 0,-24 12-18,-40-4-18,-35 3-3,-32 7 0,-30 5 1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6:24.02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555C87E-29C8-45E1-B08B-9A74890F8226}" emma:medium="tactile" emma:mode="ink">
          <msink:context xmlns:msink="http://schemas.microsoft.com/ink/2010/main" type="inkDrawing" rotatedBoundingBox="13319,12850 19572,11718 19748,12690 13495,13821" semanticType="callout" shapeName="Other">
            <msink:sourceLink direction="to" ref="{306D0276-F79D-44DF-AD04-967BC85B26EE}"/>
            <msink:sourceLink direction="to" ref="{EC771AF8-F0D2-4B51-A32B-E2A05A64F2EC}"/>
          </msink:context>
        </emma:interpretation>
      </emma:emma>
    </inkml:annotationXML>
    <inkml:trace contextRef="#ctx0" brushRef="#br0">-5 997 104,'-9'32'34,"15"-1"3,9 8-2,13 16-21,-5-4-4,11 13-2,-4-7-1,4 1-3,-4-9-2,-2-7-2,-3-14 0,-3-13 0,-3-13 0,0-11 0,-4-18 0,0-9 0,0-13 0,0-9 0,2-10 0,-3-9 0,1-8 0,-2-6 0,-2 1 0,-1-1 0,-1 10 0,-3 5 0,-3 14 0,-1 11 0,0 12 0,-2 14 0,0 25 0,2-21 0,-2 21 0,0 0 0,28 2 0,-9 0 0,6 2 0,3 0 0,8-1 0,0 1 0,3-2 0,5 0 0,3-4 0,6 0 0,5-2 0,10-1 0,8-5 0,18-1 0,15-2 0,14-2 0,20-2 0,12-4 0,19 0 0,16-3 0,14-3 0,9 1 0,6-2 0,7-3 0,4 3 0,3 0 0,-1-1 0,-4 5 0,-2 1 0,-3 4 0,-6 2 0,-8 2 0,-11 2 0,-3 2 0,-16 1 0,-11 5 0,-14 1 0,-16 0 0,-13 2 0,-16 2 0,-17-2 0,-18 2 0,-12 0 0,-20-3 0,-12 3 0,-30 0 0,25-4-19,-25 4-15,-25-6-4,4 6 1,-15-2 0,-1 8 0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6:31.08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06D0276-F79D-44DF-AD04-967BC85B26EE}" emma:medium="tactile" emma:mode="ink">
          <msink:context xmlns:msink="http://schemas.microsoft.com/ink/2010/main" type="inkDrawing" rotatedBoundingBox="10863,13953 19755,13713 19756,13758 10865,13998" semanticType="underline" shapeName="Other">
            <msink:sourceLink direction="with" ref="{550A7C42-15CF-4490-B7F2-87A564DAFC3F}"/>
            <msink:destinationLink direction="to" ref="{9555C87E-29C8-45E1-B08B-9A74890F8226}"/>
          </msink:context>
        </emma:interpretation>
      </emma:emma>
    </inkml:annotationXML>
    <inkml:trace contextRef="#ctx0" brushRef="#br0">0 228 49,'0'0'25,"0"0"0,29 2 0,14-7-5,10 1-10,15-2-2,19 8 0,11-4 0,21 8-1,13-6 1,20 7 0,18-7-1,25 4-1,10-9-2,20 1 1,14-6-1,16-1 0,9-2-1,15 1 1,0-3-2,14 4 1,3 0-1,10 1 0,-1 1-1,7 1 1,1-1 0,0-1-1,0 1 1,-13 2-2,-8-3 0,-7 3 0,-15-1 0,-13 4 0,-20 0 0,-12 3 0,-16-1 0,-7 2 0,-19-2 0,-13-2 0,-12 0 0,-14 0 0,-14-3 0,-17 1 0,-9-1 0,-19 1 0,-12 2-5,-22-1-1,-9 8-11,-23-3-15,-19 0-6,0 0 2,-46 2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4:44.59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F9892B-9D0A-4A2B-823D-92037F6A34B5}" emma:medium="tactile" emma:mode="ink">
          <msink:context xmlns:msink="http://schemas.microsoft.com/ink/2010/main" type="inkDrawing" rotatedBoundingBox="11171,10968 17597,13343 16069,17478 9643,15103" hotPoints="17053,14989 13158,16518 9532,14433 13426,12904" semanticType="enclosure" shapeName="Ellipse">
            <msink:sourceLink direction="with" ref="{8912FFB4-CAE4-4086-AFA0-6948E742A1E6}"/>
          </msink:context>
        </emma:interpretation>
      </emma:emma>
    </inkml:annotationXML>
    <inkml:trace contextRef="#ctx0" brushRef="#br0">5 129 37,'14'-31'25,"-11"-1"3,7 15 0,-10 17-6,0 0-1,0 0-3,7 40-3,-3 20-4,-10 12-2,8 22-1,-7 16-2,7 18 0,-4 4-2,4 13 1,-4-1-1,5 5 0,-3-2 0,2 8-4,0-8 0,0 2 0,2-2 0,0-7 0,-2-5 0,3-6 0,-1-9 0,2-8 0,-3-3 0,1-7 0,0-8 0,0-3 0,-2-8 0,1-8 0,1-3 0,2-2 0,0-6 0,-1-6 0,1-1 0,-1-2 0,3-4 0,-2 0 0,1-6 0,-1-4 0,1-5 0,-1-4 0,2-3 0,-5-5 0,1-3 0,0-2 0,-2-2 0,-2-17 0,2 28 0,-2-28 0,0 23 0,0-23 0,2 17 0,-2-17 0,0 0 0,0 0 0,15 17 0,-15-17 0,24 7 0,-24-7 0,36 8 0,-9-4 0,3 1 0,4-1 0,5 2 0,3 1 0,5-1 0,4-1 0,5-1 0,7 0 0,1 0 0,8 0 0,5-3 0,6 1 0,4-4 0,11 2 0,4-1 0,1-3 0,9 0 0,3-2 0,4 1 0,1-3 0,5 3 0,-6 1 0,1-2 0,3 0 0,-2 3 0,-2-1 0,1 2 0,-1-2 0,0 0 0,0 3 0,-4-1 0,0 0 0,-4 0 0,1 2 0,-5-4 0,3 2 0,-3-3 0,3 1 0,-1-4 0,0 1 0,-1-1 0,1 1 0,1-1 0,-8 1 0,1 1 0,-4 2 0,-3 2 0,-2 0 0,2 2 0,-7 2 0,0 2 0,-4 0 0,-2-2 0,-4 0 0,-2-2 0,-5 0 0,-8-2 0,-7 0 0,-5-2 0,-6 2 0,-7 0 0,-9 2 0,-9-2 0,-4 2 0,-17 0 0,17-2 0,-17 2 0,0 0 0,0 0 0,0 0 0,8-26 0,-5 9 0,1-6 0,2-7 0,1-13 0,5-6 0,-3-10 0,3-9 0,-3-5 0,2-8 0,-1 0 0,-3-8 0,3 2 0,-5 2 0,1 0 0,-2 6 0,1 4 0,-3 5 0,0 8 0,2 13 0,-2 11 0,-2 8 0,2 9 0,-2 21 0,-2-19 0,2 19 0,0 0 0,0 0 0,0 0 0,0 0 0,0 0 0,0 0 0,0 0 0,0 0 0,0 0 0,0 0 0,0 0 0,0 0 0,0 0 0,-25-4 0,25 4 0,-28-4 0,9 4 0,-11-1 0,-4-1 0,-9 0 0,-8 0 0,-8 0 0,-5 0 0,-9 2 0,-10-2 0,-8 2 0,-5-2 0,-4 0 0,-2-1 0,-2-3 0,-5-3 0,-1-1 0,1-1 0,-1-2 0,-3-2 0,-4-4 0,0-2 0,0 0 0,4-1 0,2 1 0,0-4 0,7-1 0,6 1 0,3 1 0,7 1 0,3-1 0,4 1 0,1 2 0,7 1 0,3 1 0,2 2 0,4 2 0,7 3 0,5 1 0,3 3 0,9 1 0,6 1 0,6 2 0,7 3 0,21 1 0,-26-6 0,26 6 0,0 0 0,0 0 0,0 0 0,0 0 0,-4-17 0,4 17 0,0 0 0,4-21 0,-4 21 0,-2-34 0,2 10 0,-2-7 0,2-6 0,2-7 0,-2-5 0,3-9 0,-1-1 0,2-7 0,0-5 0,2-7 0,-1-1 0,1-4 0,0-2 0,-1 0 0,1-2 0,-1 1 0,3 3 0,0 2 0,-3 1 0,3 3 0,-4 9 0,-1 4 0,1 7 0,-4 6 0,0 8 0,-2 7 0,-2 6 0,1 7 0,-1 4 0,4 19 0,-6-22 0,6 22 0,0 0 0,0 0 0,0 0 0,0 0 0,-4-17 0,4 17 0,0 0 0,0 0 0,0 0 0,0 0 0,0 0 0,0 0 0,0 0 0,0 0 0,0 0 0,0 0 0,0 0 0,0 0 0,0 0 0,-20-2 0,20 2 0,-21-4 0,21 4 0,-30-5 0,7 1 0,-1 0 0,-8 2 0,-1 0 0,-4-2 0,-1 4 0,-5-1 0,-3 1 0,1 0 0,-2 0 0,-6 1 0,2-1 0,-7 2 0,-1 0 0,-3 2 0,-6 0 0,2 0 0,-4 1 0,2-1 0,-5 2 0,1-4 0,0-2 0,1 0 0,-1-2 0,0 0 0,-3-2 0,3-2 0,-1 3 0,1-1 0,-2-2 0,6 2 0,0-1 0,1-1 0,2 2 0,1 0 0,2 1 0,2-1 0,5 0 0,2 0 0,4-1 0,8 1 0,3-4 0,10 3 0,5-5 0,23 10 0,-36-17 0,36 17-19,-17-2-20,17 2-4,0 0 1,0 0-1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6:13.57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7D90A3-A4A2-4627-A3B5-30D0ADF3F624}" emma:medium="tactile" emma:mode="ink">
          <msink:context xmlns:msink="http://schemas.microsoft.com/ink/2010/main" type="writingRegion" rotatedBoundingBox="8309,10633 20280,10714 20240,16619 8269,16538"/>
        </emma:interpretation>
      </emma:emma>
    </inkml:annotationXML>
    <inkml:traceGroup>
      <inkml:annotationXML>
        <emma:emma xmlns:emma="http://www.w3.org/2003/04/emma" version="1.0">
          <emma:interpretation id="{C4193FC7-2BB9-45E0-94CA-9932F76A2211}" emma:medium="tactile" emma:mode="ink">
            <msink:context xmlns:msink="http://schemas.microsoft.com/ink/2010/main" type="paragraph" rotatedBoundingBox="8309,10633 15583,10683 15577,11470 8304,11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3580C3-2CE7-4DD9-8E5C-4AD1091B3E3F}" emma:medium="tactile" emma:mode="ink">
              <msink:context xmlns:msink="http://schemas.microsoft.com/ink/2010/main" type="line" rotatedBoundingBox="8309,10633 15583,10683 15577,11470 8304,11421"/>
            </emma:interpretation>
          </emma:emma>
        </inkml:annotationXML>
        <inkml:traceGroup>
          <inkml:annotationXML>
            <emma:emma xmlns:emma="http://www.w3.org/2003/04/emma" version="1.0">
              <emma:interpretation id="{3EC82338-2971-4FBD-9B25-0ED7A25460E9}" emma:medium="tactile" emma:mode="ink">
                <msink:context xmlns:msink="http://schemas.microsoft.com/ink/2010/main" type="inkWord" rotatedBoundingBox="8309,10633 15583,10683 15577,11470 8304,11421"/>
              </emma:interpretation>
              <emma:one-of disjunction-type="recognition" id="oneOf0">
                <emma:interpretation id="interp0" emma:lang="en-US" emma:confidence="0">
                  <emma:literal>3×2×-2=0</emma:literal>
                </emma:interpretation>
                <emma:interpretation id="interp1" emma:lang="en-US" emma:confidence="0">
                  <emma:literal>3 x 2×-2=0</emma:literal>
                </emma:interpretation>
                <emma:interpretation id="interp2" emma:lang="en-US" emma:confidence="0">
                  <emma:literal>3 x 2×2=0</emma:literal>
                </emma:interpretation>
                <emma:interpretation id="interp3" emma:lang="en-US" emma:confidence="0">
                  <emma:literal>3×2×2=0</emma:literal>
                </emma:interpretation>
                <emma:interpretation id="interp4" emma:lang="en-US" emma:confidence="0">
                  <emma:literal>3 x 22×-2=0</emma:literal>
                </emma:interpretation>
              </emma:one-of>
            </emma:emma>
          </inkml:annotationXML>
          <inkml:trace contextRef="#ctx0" brushRef="#br0">-4031-6173 94,'0'0'33,"-25"0"0,25 0 2,0 0-14,-13-19-10,13 19-4,25-23-1,-3 12 0,5-4-2,5 0-1,3 0-1,9-1-2,1 1 0,6 2 0,0 4 0,0 1 0,-4 4 0,-5 8 0,-7 2 0,-10 7 0,-12 8 0,-15 3 0,-15 8 0,-13 4 0,-11 4 0,-8-2 0,-6-3 0,-2-1 0,4-3 0,8-11 0,11-8 0,12-5 0,22-7 0,0 0 0,11-21 0,13 10 0,12-2 0,6 3 0,5 7 0,0 1 0,-2 6 0,-1 9 0,-5 6 0,-5 3 0,-11 7 0,-8 1 0,-13 2 0,-10 2 0,-12 2 0,-10-2 0,-10-4 0,-7-6 0,-8-1 0,-3-8 0,-3-7 0,5-8 0,3-10 0,7-3 0,7-10 0,9 1 0,9-1 0,8 0 0,13 23 0,-10-28-12,10 28-18,19 6-8,-19-6 0,28 28 1,-28-28 0</inkml:trace>
          <inkml:trace contextRef="#ctx0" brushRef="#br0" timeOffset="635.0363">-2965-6175 90,'0'0'34,"0"-19"2,0 19 0,0 0-6,-17 38-17,-4-6-6,0 17-2,-11 5-1,-6 11-4,-9 4 0,-6 1 0,1-2 0,-3-8 0,6-7 0,5-13 0,12-6-7,4-19-2,28-15-14,0 0-12,0 0-2,21-26 2,7-8-1</inkml:trace>
          <inkml:trace contextRef="#ctx0" brushRef="#br0" timeOffset="375.0213">-3252-6134 124,'17'-7'38,"-17"7"1,28 11-2,2 12-23,-11 5-11,8 15-3,1 5 0,4 8 0,2 3 0,2-3 0,-2-3 0,-4-6 0,2-7 0,-7-14 0,-3-3 0,-22-23 0,28 24-14,-28-24-20,0 0-6,0 0 1,-30-15 1,13 0 1</inkml:trace>
          <inkml:trace contextRef="#ctx0" brushRef="#br0" timeOffset="1107.0632">-2499-6251 102,'0'0'34,"0"0"2,-16-19-4,16 19-15,12-17-5,-12 17-5,28-17-2,-9 10-2,2 3-1,-2 2 0,1 6-1,-3 0 1,0 5-2,-17-9 0,19 25 0,-19-25 0,4 34 0,-10-15 0,-3-1 0,-6 3 0,-2 0 0,-4 0 0,2-2 0,-2-1 0,1 1 0,20-19 0,-27 29 0,27-29 0,-7 22 0,7-22 0,17 12 0,0-11 0,7 1 0,4-2 0,3-2 0,8 4 0,-3-11-3,8 9-26,-9-4-8,-1-2-2,-3 1 2,-5-5-1</inkml:trace>
          <inkml:trace contextRef="#ctx0" brushRef="#br0" timeOffset="1601.0916">-1771-6022 123,'0'0'37,"0"0"1,0 0-1,0 0-24,0 0-6,21-2-7,7 4 0,4-2 0,9 1 0,5-1 0,3 2 0,-2-2 0,-4-3 0,1 6-15,-16-3-19,-9 2-4,-19-2 0,0 0 0</inkml:trace>
          <inkml:trace contextRef="#ctx0" brushRef="#br0" timeOffset="2340.1338">-560-6128 87,'6'-21'34,"-6"21"0,9-17 3,-9 17-12,0 0-10,-13 32-6,1 4-2,-14 4-3,-6 13-1,-8 3-3,-3 6 0,-6 1 0,2-7 0,3-7 0,7-7 0,8-8-2,7-17-7,22-17-17,0 0-10,0 0-1,20-6 0,-1-17 0</inkml:trace>
          <inkml:trace contextRef="#ctx0" brushRef="#br0" timeOffset="2082.1191">-920-6209 92,'0'0'35,"20"17"0,-5 7 3,6 1-12,17 18-13,-6-1-3,19 11-4,-2-4-6,9 0 0,1-8 0,-2-3 0,-7-6 0,-8-9 0,-4-3 0,-14-14-4,1 5-16,-25-11-13,0 0-6,0 0 2,-17-9 0,-2 5 1</inkml:trace>
          <inkml:trace contextRef="#ctx0" brushRef="#br0" timeOffset="2678.1532">-121-5915 54,'-24'-9'29,"24"9"4,2-19 0,-2 19-7,39-17-5,-22 5-5,17 12-3,-9-5-4,13 7-3,-4-4-3,5 0-3,5 2-4,-7-8-12,7 3-17,1-1-3,-3-5 1,1 1-2</inkml:trace>
          <inkml:trace contextRef="#ctx0" brushRef="#br0" timeOffset="3295.1884">783-6109 100,'11'-27'33,"-11"27"0,10-34 2,-6 10-20,11 7-6,0-4-3,9 4-1,5 0-1,6 4-1,3 4 0,2 5-1,-1 4 0,-1 9-1,-6 6 1,-9 12 0,-8 7-2,-9 5 0,-12 8 0,-7 6 0,-8 4 0,-9-1 0,-8-3 0,0-2 0,-1-5 0,1-7 0,2-5 0,6-8 0,5-5 0,25-21 0,-24 25 0,24-25 0,0 0 0,0 0 0,21 17 0,1-15 0,5 0 0,5-2 0,2 0 0,5-6 0,5 2 0,-3-5 0,6 7-2,-13-10-22,2 5-12,-4 3-3,-5 0 2,-3 4-2</inkml:trace>
          <inkml:trace contextRef="#ctx0" brushRef="#br0" timeOffset="3814.2181">1674-5811 74,'0'0'33,"30"13"0,-2-15 0,21-3-7,11 1-14,3-6-6,3-1-7,4 5-14,-6 3-16,-11-9-2,-4 10 1,-17-3-2</inkml:trace>
          <inkml:trace contextRef="#ctx0" brushRef="#br0" timeOffset="3593.2055">1757-5990 107,'5'-25'35,"-5"25"2,30-23-1,-11 8-21,15 10-4,0-5-5,6 7-3,-2-1-1,-1 2-2,1 2-1,-6-4-5,4 10-7,-13-6-15,-5 0-8,-18 0 0,21 4 0,-21-4 0</inkml:trace>
          <inkml:trace contextRef="#ctx0" brushRef="#br0" timeOffset="4283.245">2964-6121 114,'7'-17'32,"-7"17"0,-7-17-1,7 17-28,0 0-1,-17 6 1,17-6 1,-28 42-1,5-14 2,0 13-1,-5-3 2,7 9-1,1-5-1,10-1 1,4-5-3,14 0-2,7-10 0,13-7 0,8-7 0,8-9 0,1-8 0,0-5 0,-3-9 0,-3-3 0,-7-10 0,-7-4 0,-8-6 0,-13-5 0,-8-4 0,-9-2 0,-6 4 0,-8 4 0,-3 9 0,-7 6 0,-1 19-12,-13 3-10,4 18-13,-2 10-3,-4 7 1,4 5 0</inkml:trace>
        </inkml:traceGroup>
      </inkml:traceGroup>
    </inkml:traceGroup>
    <inkml:traceGroup>
      <inkml:annotationXML>
        <emma:emma xmlns:emma="http://www.w3.org/2003/04/emma" version="1.0">
          <emma:interpretation id="{8E8DB42F-F1E9-4A12-8FDB-C3782AAF38D7}" emma:medium="tactile" emma:mode="ink">
            <msink:context xmlns:msink="http://schemas.microsoft.com/ink/2010/main" type="paragraph" rotatedBoundingBox="8763,12883 12569,12707 12603,13445 8797,136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10CA54-82FA-496E-B351-255E0D0C3E21}" emma:medium="tactile" emma:mode="ink">
              <msink:context xmlns:msink="http://schemas.microsoft.com/ink/2010/main" type="line" rotatedBoundingBox="8763,12883 12569,12707 12603,13445 8797,13621"/>
            </emma:interpretation>
          </emma:emma>
        </inkml:annotationXML>
        <inkml:traceGroup>
          <inkml:annotationXML>
            <emma:emma xmlns:emma="http://www.w3.org/2003/04/emma" version="1.0">
              <emma:interpretation id="{417E4334-1E61-4F21-9093-8DEB5D91C85D}" emma:medium="tactile" emma:mode="ink">
                <msink:context xmlns:msink="http://schemas.microsoft.com/ink/2010/main" type="inkWord" rotatedBoundingBox="8763,12883 12569,12707 12603,13445 8797,13621"/>
              </emma:interpretation>
              <emma:one-of disjunction-type="recognition" id="oneOf1">
                <emma:interpretation id="interp5" emma:lang="en-US" emma:confidence="0">
                  <emma:literal>1=11I</emma:literal>
                </emma:interpretation>
                <emma:interpretation id="interp6" emma:lang="en-US" emma:confidence="0">
                  <emma:literal>1=1</emma:literal>
                </emma:interpretation>
                <emma:interpretation id="interp7" emma:lang="en-US" emma:confidence="0">
                  <emma:literal>7=1</emma:literal>
                </emma:interpretation>
                <emma:interpretation id="interp8" emma:lang="en-US" emma:confidence="0">
                  <emma:literal>2=1</emma:literal>
                </emma:interpretation>
                <emma:interpretation id="interp9" emma:lang="en-US" emma:confidence="0">
                  <emma:literal>0=1</emma:literal>
                </emma:interpretation>
              </emma:one-of>
            </emma:emma>
          </inkml:annotationXML>
          <inkml:trace contextRef="#ctx0" brushRef="#br0" timeOffset="7270.4158">-3646-4013 109,'22'-8'35,"-22"8"1,23 25-2,1 5-21,-5 0-4,15 15-2,0 2-2,13 10-1,2 2-1,6 1-3,0-3 0,-2-5 0,-2-4 0,-8-11 0,-2-1 0,-12-15-7,-3 3-3,-26-24-8,23 14-13,-23-14-6,0 0 1,0 0 0,-28-27 3</inkml:trace>
          <inkml:trace contextRef="#ctx0" brushRef="#br0" timeOffset="7585.4337">-3150-4053 96,'4'-24'33,"-4"24"2,7-29 0,-7 29-18,0 0-4,0 0-5,-19 47-1,-2-7-2,-3 15-1,-10 7-2,-2 8-2,-5 3 0,-3-3 0,1-6 0,-1-3 0,9-12 0,1-10 0,9-7 0,2-11-2,10 2-5,13-23-4,-11 22-10,11-22-13,0 0-3,23 10 2,-5-16-1</inkml:trace>
          <inkml:trace contextRef="#ctx0" brushRef="#br0" timeOffset="8141.4657">-2648-3598 80,'-19'11'34,"19"-11"-1,-2 17 3,19-19-14,19 6-8,3-10-5,18 2-3,7-3-4,6-4-5,5 7-11,-3-4-17,-8-1-4,-4 3 0,-11-5-1</inkml:trace>
          <inkml:trace contextRef="#ctx0" brushRef="#br0" timeOffset="7935.4539">-2567-3821 106,'-31'6'33,"31"-6"2,0 0-3,0 0-18,0 0-5,33 4-3,1-3-3,3-1 0,10 4-1,6-4 0,2 0-2,-2 0-1,-4-4-2,-4 8-4,-11-13-8,-2 9-13,-9 2-8,-23-2 1,0 0 0,0 0 0</inkml:trace>
          <inkml:trace contextRef="#ctx0" brushRef="#br0" timeOffset="8537.4882">-1194-4136 66,'11'-28'33,"6"9"1,-17 19 1,32-23-5,-11 36-11,-13 8-6,5 21-2,-11 7-3,2 17-2,-6 5-6,-2 5 0,-4-1 0,3-3 0,1-8 0,-2-11 0,6-6 0,-5-20-10,10-3-23,-5-24-5,12 21 0,-12-21 0</inkml:trace>
          <inkml:trace contextRef="#ctx0" brushRef="#br0" timeOffset="9184.5253">-377-3940 104,'0'0'33,"0"0"2,0 0-3,32 15-20,2-5-5,9-8-3,6 3-2,6-3-5,-2-4-5,7 2-14,-9 0-12,-9-2 1,-8 4-1,-34-2 0</inkml:trace>
          <inkml:trace contextRef="#ctx0" brushRef="#br0" timeOffset="9440.54">-349-3655 106,'-11'25'35,"11"-25"2,26 11-2,8-3-20,8-12-6,11 6-4,5-6-4,4-2-5,8 8-19,-6 0-11,-9 0-2,-6 4 0,-15-3-1</inkml:trace>
          <inkml:trace contextRef="#ctx0" brushRef="#br0" timeOffset="8979.5136">-92-4164 101,'0'0'34,"0"0"2,-6 39 0,6-1-19,-6-6-7,12 15-3,-8 1-4,-3 1 0,1-4-2,-2-6-1,2-3-3,-3-15-3,9 5-10,-2-26-16,-19 16-4,19-16 0,0 0-1,-21-12 3</inkml:trace>
        </inkml:traceGroup>
      </inkml:traceGroup>
    </inkml:traceGroup>
    <inkml:traceGroup>
      <inkml:annotationXML>
        <emma:emma xmlns:emma="http://www.w3.org/2003/04/emma" version="1.0">
          <emma:interpretation id="{D145C27D-E1FB-4BFF-9710-1917BEB7C303}" emma:medium="tactile" emma:mode="ink">
            <msink:context xmlns:msink="http://schemas.microsoft.com/ink/2010/main" type="paragraph" rotatedBoundingBox="14165,12967 20255,12841 20273,13750 14184,1387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50A7C42-15CF-4490-B7F2-87A564DAFC3F}" emma:medium="tactile" emma:mode="ink">
              <msink:context xmlns:msink="http://schemas.microsoft.com/ink/2010/main" type="line" rotatedBoundingBox="14165,12967 20255,12841 20273,13750 14184,13877">
                <msink:destinationLink direction="with" ref="{306D0276-F79D-44DF-AD04-967BC85B26E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C771AF8-F0D2-4B51-A32B-E2A05A64F2EC}" emma:medium="tactile" emma:mode="ink">
                <msink:context xmlns:msink="http://schemas.microsoft.com/ink/2010/main" type="inkWord" rotatedBoundingBox="14165,12967 20255,12841 20273,13750 14184,13877">
                  <msink:destinationLink direction="to" ref="{9555C87E-29C8-45E1-B08B-9A74890F8226}"/>
                </msink:context>
              </emma:interpretation>
              <emma:one-of disjunction-type="recognition" id="oneOf2">
                <emma:interpretation id="interp10" emma:lang="en-US" emma:confidence="0">
                  <emma:literal>1-172.41331-2)</emma:literal>
                </emma:interpretation>
                <emma:interpretation id="interp11" emma:lang="en-US" emma:confidence="0">
                  <emma:literal>(-1) 2.41331-2)</emma:literal>
                </emma:interpretation>
                <emma:interpretation id="interp12" emma:lang="en-US" emma:confidence="0">
                  <emma:literal>(-1) 2-41396-2)</emma:literal>
                </emma:interpretation>
                <emma:interpretation id="interp13" emma:lang="en-US" emma:confidence="0">
                  <emma:literal>(-132-413)&gt;-2)</emma:literal>
                </emma:interpretation>
                <emma:interpretation id="interp14" emma:lang="en-US" emma:confidence="0">
                  <emma:literal>(-1) 2.41371-2)</emma:literal>
                </emma:interpretation>
              </emma:one-of>
            </emma:emma>
          </inkml:annotationXML>
          <inkml:trace contextRef="#ctx0" brushRef="#br0" timeOffset="11016.6301">1936-3887 113,'0'0'35,"0"0"1,0 0-3,0 0-19,-4 26-5,-5 3-4,-10 10-2,-2 12-1,-4 8-1,1 5 1,1 4-2,3-2 0,4-6 0,7-7-2,11-6-4,4-17-8,12-3-19,5-6-5,3-10 2,5-7 0</inkml:trace>
          <inkml:trace contextRef="#ctx0" brushRef="#br0" timeOffset="11262.6442">2075-3530 105,'0'0'34,"0"0"1,0 0-1,17 7-20,8-5-6,3-4-3,10 0-2,3 0-3,1-3-2,7 3-5,-9-8-9,-1 3-15,-3 3-4,-8-5 1,-3 3-2</inkml:trace>
          <inkml:trace contextRef="#ctx0" brushRef="#br0" timeOffset="11546.6604">2615-3766 103,'17'-25'34,"-17"25"3,23-3-1,-23 3-19,22 35-5,-18-3-3,5 14-2,-7 3-7,4 11 0,-6-1 0,0-3 0,-2-7 0,0-7 0,4-10 0,-2-11 0,9-4-8,-9-17-11,0 0-14,23-27-5,-13 6 2,3-5 0</inkml:trace>
          <inkml:trace contextRef="#ctx0" brushRef="#br0" timeOffset="11834.6768">2988-3923 102,'25'-9'34,"-2"3"1,-1 12-1,7 11-17,-11 0-7,7 17-4,-12 2-2,6 9-2,-11 4 0,-7 7-1,-4 3 0,-11 3 0,-6-1 0,-7-5-1,-3-1-1,0-8-1,0-2-2,-2-11-3,11 2-6,-2-17-12,23-19-12,-20 25 3,20-25-1,0 0 1</inkml:trace>
          <inkml:trace contextRef="#ctx0" brushRef="#br0" timeOffset="12294.7032">3394-3881 64,'0'0'29,"17"-27"0,2 18 1,0-2-9,2-6-6,5 9-4,-26 8-3,40-6-2,-40 6 0,26 8-2,-26-8-1,13 26 0,-11-9-1,0 6 0,0 0-1,-12 1 0,1-1 0,-6 5 0,-4-2 1,-2-1-1,-1-2 0,-1-3 0,0-3 0,23-17 1,-24 27-1,24-27 0,0 0 0,0 0 0,26 17-1,-7-19-1,4 2-3,1-6-3,10 12-11,-6-6-15,-1-2-3,-1 6 1,-9-6-1</inkml:trace>
          <inkml:trace contextRef="#ctx0" brushRef="#br0" timeOffset="12716.7273">3862-3466 110,'-27'7'35,"27"-7"1,0 0-1,0 0-21,33-11-4,-7 3-5,12 5-3,7-3-3,2-2-4,8 8-12,-6-5-17,-6-3-2,-1 3 1,-8-7-1</inkml:trace>
          <inkml:trace contextRef="#ctx0" brushRef="#br0" timeOffset="13358.7641">4815-3281 71,'26'22'34,"-26"-22"-1,0 0 1,9 19-10,-9-19-8,0 0-4,0 0-4,0 0-2,0 0-1,0 0-1,10-21 0,-10 21 0,-13-34-4,5 10 0,-3-12 0,3-5 0,-1-10 0,1-6 0,5-7 0,1-2 0,2 4 0,3 3 0,3 10 0,-4 8 0,0 10 0,0 9 0,-2 22 0,0 0 0,0 0 0,-21 0 0,21 0 0,-23 28 0,12-11 0,-4 8 0,0-1 0,-2 3 0,-4 1 0,-5 0 0,-3 2 0,-1 0 0,-2-1 0,4-3 0,1-3 0,7-4 0,20-19 0,-21 26 0,21-26 0,23 10 0,-1-12 0,12-2 0,8-2 0,7-1 0,5-1 0,3 1 0,0 5 0,-8-8 0,7 10-28,-16 2-9,-6 0-2,-10 0 1,-5-2 0</inkml:trace>
          <inkml:trace contextRef="#ctx0" brushRef="#br0" timeOffset="13806.7897">5486-3998 120,'0'0'34,"0"0"2,-26 26-4,-1-5-20,7 15-5,-11 5-3,1 14 0,0 3-2,6 9 2,-3 2-4,10 1 0,6-4 0,5-5 0,10-7-7,2-14-7,11-6-19,5-8-5,5-13 1,-1-5 1</inkml:trace>
          <inkml:trace contextRef="#ctx0" brushRef="#br0" timeOffset="14564.833">5545-3808 114,'0'0'34,"2"-30"2,5 11-2,-7 19-19,25-24-7,-7 14-3,1-5-1,10 8-1,3-3-1,2 5-2,2 1 0,-1 2 0,-3 2 0,1 0 0,-11 7 0,-22-7 0,19 34 0,-25-9 0,-7 1 0,-11 5 0,-5-1 0,-3 4 0,-2-6 0,0-3 0,6-5 0,5-7 0,6-3 0,17-10 0,0 0 0,0 0 0,0 0-2,33-21 1,-11 14 0,5 1 1,5 4 0,-2 6 0,-4 3 0,1 7 0,-7 3 1,-1 3-1,-9 3 1,-8 3 1,-10-1-2,-5-1 0,-8-1 0,-5-4 0,-3-4 0,-5-2 0,-3-5 0,-1-4 0,0-4 0,4-6 0,8 0-4,1-5-1,8 1-2,0-7-5,17 17-8,2-18-12,-2 18-3,17-23 0,-17 23 2</inkml:trace>
          <inkml:trace contextRef="#ctx0" brushRef="#br0" timeOffset="14942.8547">6192-4047 90,'9'-23'33,"3"4"1,4 10 2,5 14-14,-21-5-8,40 34-5,-23-7-3,4 12-2,-3 5 0,-1 11-1,-5-3-3,-3 7 0,-9-4 0,-4-3 0,-7 1 0,-8-6 0,-2 2-4,-14-9-3,-1 3-2,-9-12-4,11 1-8,-6-8-10,6-9-6,11-3 3,1-16 2,22 4 1</inkml:trace>
          <inkml:trace contextRef="#ctx0" brushRef="#br0" timeOffset="15265.8731">6524-4045 65,'11'-19'31,"-11"19"1,0 0 1,-19 7-4,8 16-11,-14-4-6,7 19-4,-9 5-2,4 14-1,-1 1-1,3 8 0,0-2-2,8 4 0,6-2-2,7-7-2,5-5-3,3-14-9,9-4-20,7-6-3,3-7 0,-1-8 1</inkml:trace>
          <inkml:trace contextRef="#ctx0" brushRef="#br0" timeOffset="15684.897">6705-3657 90,'0'0'34,"0"0"-1,0 0 2,0 0-13,24-5-10,5 6-5,-1-4-3,8 3-3,3 2-5,-3-8-8,2 2-20,0 6-3,-10-6 1,0 0-1</inkml:trace>
          <inkml:trace contextRef="#ctx0" brushRef="#br0" timeOffset="16193.9262">7169-3796 99,'24'-36'34,"-8"19"1,-1 0 0,-2-2-16,13 8-8,-7-4-5,9 5-2,-1 4-3,3 5 0,-2 1 0,-1 1 0,-3 5 0,-3 7 1,-6 6-1,-7 8 0,-6 1 2,-8 8-3,-5 7 0,-10 4 0,-11 0 0,-2 3 0,-6 0 0,-1-4 0,-1-3 0,3-5 0,3-8 0,6-4 0,9-5 0,21-21 0,-27 21 0,27-21 0,0 0 0,0 0 0,0 0 0,31 2 0,-13-4 0,11-2 0,3 2 0,4-1 0,3-1 0,-3-2-2,7 6-7,-12-7-10,3 5-15,-8 0-3,-7 0-1,-19 2 1</inkml:trace>
          <inkml:trace contextRef="#ctx0" brushRef="#br0" timeOffset="16478.9425">7693-3919 106,'17'-38'35,"4"10"1,-2 9 0,4 6-13,1 22-15,-7 18-3,0 16-1,-7 12-2,-3 9-2,-5 6 0,-2 5 0,-8-1 0,1-4 0,-3-4 0,-8-14-4,6 3-16,-7-11-15,-3-7-3,-5-5 0,-1-7 0</inkml:trace>
        </inkml:traceGroup>
      </inkml:traceGroup>
    </inkml:traceGroup>
    <inkml:traceGroup>
      <inkml:annotationXML>
        <emma:emma xmlns:emma="http://www.w3.org/2003/04/emma" version="1.0">
          <emma:interpretation id="{0D34EFE3-C19E-4216-9AD1-20712A67547B}" emma:medium="tactile" emma:mode="ink">
            <msink:context xmlns:msink="http://schemas.microsoft.com/ink/2010/main" type="paragraph" rotatedBoundingBox="13994,14298 15943,14121 16014,14903 14065,150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5DFB20E-1CB1-4E59-BDD7-371B15B403CD}" emma:medium="tactile" emma:mode="ink">
              <msink:context xmlns:msink="http://schemas.microsoft.com/ink/2010/main" type="line" rotatedBoundingBox="13994,14298 15943,14121 16014,14903 14065,15080"/>
            </emma:interpretation>
          </emma:emma>
        </inkml:annotationXML>
        <inkml:traceGroup>
          <inkml:annotationXML>
            <emma:emma xmlns:emma="http://www.w3.org/2003/04/emma" version="1.0">
              <emma:interpretation id="{DD1316DB-8CFE-44BC-BA44-C4EE4B72D2B7}" emma:medium="tactile" emma:mode="ink">
                <msink:context xmlns:msink="http://schemas.microsoft.com/ink/2010/main" type="inkWord" rotatedBoundingBox="13994,14298 15943,14121 16014,14903 14065,15080"/>
              </emma:interpretation>
              <emma:one-of disjunction-type="recognition" id="oneOf3">
                <emma:interpretation id="interp15" emma:lang="en-US" emma:confidence="1">
                  <emma:literal>213)</emma:literal>
                </emma:interpretation>
                <emma:interpretation id="interp16" emma:lang="en-US" emma:confidence="1">
                  <emma:literal>21 3)</emma:literal>
                </emma:interpretation>
                <emma:interpretation id="interp17" emma:lang="en-US" emma:confidence="0">
                  <emma:literal>2/ 3)</emma:literal>
                </emma:interpretation>
                <emma:interpretation id="interp18" emma:lang="en-US" emma:confidence="0">
                  <emma:literal>2 3)</emma:literal>
                </emma:interpretation>
                <emma:interpretation id="interp19" emma:lang="en-US" emma:confidence="0">
                  <emma:literal>211 3)</emma:literal>
                </emma:interpretation>
              </emma:one-of>
            </emma:emma>
          </inkml:annotationXML>
          <inkml:trace contextRef="#ctx0" brushRef="#br0" timeOffset="18377.0511">1677-2497 60,'0'0'30,"-3"-20"1,3 20 1,3-32-8,-3 32-6,21-27-5,0 20-2,-21 7-3,39-21-2,-18 13 0,6 6-2,-1 2-1,2 6 0,-1 4-1,3 5 0,-4 4 0,-1 3-2,-8 5 0,-8 5 0,-9 5 0,-7 1 0,-10 0 0,-12 1 0,-6-1 0,-7-2 0,-5-6 0,4-1 0,-1-13 0,6-4 0,8-7 0,8-8-2,22 3 1,-15-23 0,20 4 1,8-7-1,6 1 1,6 1 1,5 1-1,2 6 1,4 10 0,-4 7 1,0 5-2,-2 12 0,-2 2 0,-3 6 0,-2 1 0,-4 0 0,-1-5 0,1 0 0,-2-8 0,0-3 0,4-5 0,0-10-6,3 3-3,-5-15-16,6 0-10,-1-2-2,-1-8 1,1 3 0</inkml:trace>
          <inkml:trace contextRef="#ctx0" brushRef="#br0" timeOffset="18655.067">2536-2725 105,'9'-21'34,"-9"21"2,11-17-1,-11 17-19,-11 27-7,-8 5-3,0 13-1,-11 10 0,2 13-1,-2 4-4,1 1 0,5-3 0,7-8 0,11-1 0,2-18-10,21 0-19,4-13-8,2-9-1,7-9 1,0-11 0</inkml:trace>
          <inkml:trace contextRef="#ctx0" brushRef="#br0" timeOffset="19334.1058">2879-2527 80,'0'-30'33,"0"30"-1,2-30 2,-2 11-14,0 19-6,23-28-5,-3 16-2,1-3-2,11 8-2,4-3 0,4 7 0,-5 1-2,1 4 1,-6 3-1,-5 5-1,-25-10 0,19 32 1,-29-12-1,-10 5 0,-11 1 0,-4 1-1,-5-3 1,0 1-1,1-4 0,3-6 0,6-4-1,9-3 1,21-8-1,0 0 1,0 0 0,0 0 0,0 0 1,36-10 0,-6 8 0,4 0 1,2 6 0,0 4 0,-2 1 1,0 4-1,-6 8 1,-5 2-1,-8 1 0,-10 3 0,-8-1 1,-11 0-2,-10-1 1,-6 0-1,-10-7 1,-5-1-1,-6-3-1,0-7 0,4-1-2,0-8 0,11 0-4,2-11-4,34 13-11,-27-23-13,24 4 0,10 2 1,6-5 0</inkml:trace>
          <inkml:trace contextRef="#ctx0" brushRef="#br0" timeOffset="19665.1248">3326-2749 76,'19'-19'35,"4"9"0,-3 8 1,3 10-4,7 17-17,-11-1-6,9 16-3,-3 1-2,-2 8-2,-10 4-2,0 4-1,-6 3-1,-10-5-2,-3-1-2,-13-6-3,4 3-8,-11-6-14,-1-7-4,-1-5 0,-10-8 1,6 0 2</inkml:trace>
        </inkml:traceGroup>
      </inkml:traceGroup>
    </inkml:traceGroup>
    <inkml:traceGroup>
      <inkml:annotationXML>
        <emma:emma xmlns:emma="http://www.w3.org/2003/04/emma" version="1.0">
          <emma:interpretation id="{083B222A-B88E-4E25-BDF9-43AA6E092A77}" emma:medium="tactile" emma:mode="ink">
            <msink:context xmlns:msink="http://schemas.microsoft.com/ink/2010/main" type="paragraph" rotatedBoundingBox="8944,15217 14558,15423 14513,16630 8900,164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11862E9-9507-4534-8B92-F00F92263D97}" emma:medium="tactile" emma:mode="ink">
              <msink:context xmlns:msink="http://schemas.microsoft.com/ink/2010/main" type="line" rotatedBoundingBox="8944,15217 14558,15423 14513,16630 8900,16425"/>
            </emma:interpretation>
          </emma:emma>
        </inkml:annotationXML>
        <inkml:traceGroup>
          <inkml:annotationXML>
            <emma:emma xmlns:emma="http://www.w3.org/2003/04/emma" version="1.0">
              <emma:interpretation id="{E60F6484-14A1-45CE-AC88-B67BD256E5FB}" emma:medium="tactile" emma:mode="ink">
                <msink:context xmlns:msink="http://schemas.microsoft.com/ink/2010/main" type="inkWord" rotatedBoundingBox="8806,15499 10235,15299 10337,16026 8908,16227"/>
              </emma:interpretation>
              <emma:one-of disjunction-type="recognition" id="oneOf4">
                <emma:interpretation id="interp20" emma:lang="en-US" emma:confidence="0">
                  <emma:literal>5=1525</emma:literal>
                </emma:interpretation>
                <emma:interpretation id="interp21" emma:lang="en-US" emma:confidence="0">
                  <emma:literal>1=1525</emma:literal>
                </emma:interpretation>
                <emma:interpretation id="interp22" emma:lang="en-US" emma:confidence="0">
                  <emma:literal>2=1525</emma:literal>
                </emma:interpretation>
                <emma:interpretation id="interp23" emma:lang="en-US" emma:confidence="0">
                  <emma:literal>2=1+525</emma:literal>
                </emma:interpretation>
                <emma:interpretation id="interp24" emma:lang="en-US" emma:confidence="0">
                  <emma:literal>5=1+525</emma:literal>
                </emma:interpretation>
              </emma:one-of>
            </emma:emma>
          </inkml:annotationXML>
          <inkml:trace contextRef="#ctx0" brushRef="#br0" timeOffset="20579.177">-2947-1512 98,'0'0'33,"0"0"1,0 0 1,0 40-15,-24 1-10,-4 20-4,-12 7-1,-11 13-2,-7 2-1,-5 4-1,-1-10 0,4-5-1,3-12-1,6-15-3,15-9-2,10-21-6,26-15-15,0 0-8,19-13 0,17-13 1,7-12-1</inkml:trace>
          <inkml:trace contextRef="#ctx0" brushRef="#br0" timeOffset="20321.1623">-3418-1500 105,'0'0'37,"17"17"2,-2 7-1,6-1-16,13 24-10,1 2-10,11 11-2,3 4 0,4 4 0,-2-4 0,0-3 0,-8-8 0,-7-10 0,-4-7 0,-11-15 0,-1 3-8,-20-24-24,0 0-6,0 0-1,-3-24 2,-9 3-1</inkml:trace>
          <inkml:trace contextRef="#ctx0" brushRef="#br0" timeOffset="21069.2051">-2624-1074 104,'-11'23'34,"11"-23"1,30 9-3,10-3-17,1-14-6,16 4-5,9-3-5,-2-8-13,2 5-18,-2 1-2,-11-3 0,-8 7-1</inkml:trace>
          <inkml:trace contextRef="#ctx0" brushRef="#br0" timeOffset="20860.1931">-2592-1268 114,'0'0'35,"0"0"1,25-16-1,-6 18-22,-19-2-5,41-2-4,-13 4-1,6 2-1,2-2-2,9 0 0,1 2-2,-5-6-3,4 4-4,-12-10-13,-1 4-13,-6 4 0,-26 0 0,19 2 0</inkml:trace>
        </inkml:traceGroup>
        <inkml:traceGroup>
          <inkml:annotationXML>
            <emma:emma xmlns:emma="http://www.w3.org/2003/04/emma" version="1.0">
              <emma:interpretation id="{566140B2-14B3-4081-86E1-04EBD0EB3919}" emma:medium="tactile" emma:mode="ink">
                <msink:context xmlns:msink="http://schemas.microsoft.com/ink/2010/main" type="inkWord" rotatedBoundingBox="11019,15293 14558,15423 14513,16630 10974,16501">
                  <msink:destinationLink direction="with" ref="{529C95F1-852E-4968-9FA4-1ACBED778D54}"/>
                </msink:context>
              </emma:interpretation>
            </emma:emma>
          </inkml:annotationXML>
          <inkml:trace contextRef="#ctx0" brushRef="#br0" timeOffset="21580.2343">-1405-1374 112,'0'0'35,"17"7"2,-12 20-2,9 16-22,-13 6-4,9 17-2,-8 4 0,3 9-7,-6-5 0,1-2 0,-4-12 0,0-11 0,2-7 0,-4-18 0,6-1-8,0-23-13,0 0-13,0 0-4,0 0 2,17-25-1</inkml:trace>
          <inkml:trace contextRef="#ctx0" brushRef="#br0" timeOffset="22080.2629">-1000-1144 120,'0'0'34,"0"0"2,21-4-3,6-3-22,14 5-5,6-4-2,8 2-2,3 3-3,-3-3-4,0 8-6,-16-6-14,-7 4-11,-7 1 2,-25-3-2,21 8 1</inkml:trace>
          <inkml:trace contextRef="#ctx0" brushRef="#br0" timeOffset="22322.2767">-875-918 120,'9'19'36,"8"-13"1,10-8-3,9 6-20,-1-10-5,14 2-4,0-3-5,4-3 0,2 5-8,-10-7-22,1 1-6,-7 2-2,-5-1 1,-7 1 0</inkml:trace>
          <inkml:trace contextRef="#ctx0" brushRef="#br0" timeOffset="21893.2522">-730-1334 108,'0'0'36,"0"0"2,8 33 0,-14-16-13,8 17-15,-12-2-10,7 8 0,-3-2 0,4-2 0,0-2 0,2-10 0,4-1 0,-4-23-6,0 30-7,0-30-16,-17 4-8,17-4 0,-26-10 1,26 10 1</inkml:trace>
          <inkml:trace contextRef="#ctx0" brushRef="#br0" timeOffset="35352.022">91-931 97,'0'0'35,"0"0"0,0 0 1,-10 19-10,10-19-14,25 45-3,-4-11-4,7 15-5,0 2 0,8 10 0,-4-3 0,2-1 0,-2-6 0,-5-8 0,-3-13 0,-1-9 0,-3-13 0,-1-10 0,-19 2 0,27-40 0,-22 2 0,1-9 0,-2-9 0,-4-10 0,-2-10 0,2-5 0,2-10 0,0-1 0,3 5 0,3 4 0,1 8 0,-1 7 0,1 11 0,-1 14 0,-4 15 0,-1 7 0,-3 21 0,4-23 0,-4 23 0,0 0 0,0 0 0,19-4 0,-19 4 0,23 8 0,-23-8 0,36 9 0,-8-3 0,8 2 0,15-5 0,15-1 0,11-2 0,19-2 0,12-1 0,9-3 0,9-2 0,2 1 0,-7-3 0,-6 3 0,-9-3 0,-12-1 0,-13 0 0,-15 1 0,-15 1 0,-13 1 0,-8 6 0,-30 2 0,0 0-15,0 0-24,-7 27-2,-16-14-1,-5 4 1</inkml:trace>
          <inkml:trace contextRef="#ctx0" brushRef="#br0" timeOffset="36034.0609">917-1114 89,'9'-26'32,"-9"26"0,0 0 1,-15-21-14,15 21-5,0 0-3,0 0-2,0 0-1,32-4-2,-15-1-4,10 1-2,-3-2 0,7 2 0,3 3 0,3 1 0,-1 5 0,2 5 0,-8 7 0,-4 7 0,-9 8 0,-7 6 0,-12 7 0,-9 6 0,-10 2 0,-9 5 0,-6-1 0,-8 0 0,-3-6 0,0-8 0,0-9 0,2-6 0,5-13 0,6-11 0,6-11 0,7-9 0,10-8 0,5-4 0,10-1 0,7-1 0,8 2 0,7 1 0,7 5 0,2 5 0,3 6 0,2 9 0,-1 2 0,-1 5 0,-6 7 0,-4 8 0,-5 5 0,-2 1 0,-4 3 0,-4-3 0,-4-1 0,-1-1 0,1-5 0,-9-19 0,21 28 0,-21-28 0,25 12 0,-25-12 0,26 0 0,-26 0-17,17-19-18,-17 19-5,19-32 2,-11 11 1</inkml:trace>
          <inkml:trace contextRef="#ctx0" brushRef="#br0" timeOffset="36575.0919">1549-1144 88,'0'0'34,"0"0"0,0 0 2,0 0-9,-17-7-13,17 7-5,4 30-1,0-6-3,-6 1-5,5 7 0,-3-2 0,2 0 0,0-3 0,2-3 0,2-7 0,-6-17 0,15 21 0,-15-21 0,21 6 0,-21-6 0,28-2 0,-11-2 0,2 2 0,3 2 0,3 2 0,1 4 0,1 3 0,1 2 0,-2 6 0,-3 0 0,-4 4 0,-6 2 0,-5 3 0,-10 0 0,-8 3 0,-7 1 0,-7-2 0,-6 1 0,-6-1 0,-6-6 0,1-5 0,-1-5 0,5-8 0,4-14 0,7 1-3,0-20-10,18 1-13,-1-8-10,7-5-2,2-1 3,4-3-1</inkml:trace>
          <inkml:trace contextRef="#ctx0" brushRef="#br0" timeOffset="36785.104">1511-1099 92,'0'0'35,"12"-26"0,-12 26 2,30-11-10,-13-1-13,17 10-5,0-1-5,7 1-2,1 2-2,-1 0 0,3 4-4,-10-8-10,1 8-19,-8 1-4,-8-1 1,-19-4 0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6:51.01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29C95F1-852E-4968-9FA4-1ACBED778D54}" emma:medium="tactile" emma:mode="ink">
          <msink:context xmlns:msink="http://schemas.microsoft.com/ink/2010/main" type="inkDrawing" rotatedBoundingBox="11224,16581 14389,16473 14394,16617 11229,16725" semanticType="underline" shapeName="Other">
            <msink:sourceLink direction="with" ref="{566140B2-14B3-4081-86E1-04EBD0EB3919}"/>
          </msink:context>
        </emma:interpretation>
      </emma:emma>
    </inkml:annotationXML>
    <inkml:trace contextRef="#ctx0" brushRef="#br0">54 169 89,'-35'9'30,"1"-9"1,34 0 1,0 0-14,0 0-4,71-3-3,7-7-2,33 8 0,27-9-1,33 3-4,26-7-4,21 2 0,13-6 0,8 4 0,-1-4 0,-4 4 0,-10 0 0,-18 6 0,-27 3 0,-20 4 0,-26 4 0,-21 2 0,-27 3 0,-19-1 0,-25 3 0,-16-1 0,-25-8 0,9 17 0,-9-17 0,-26 15 0,26-15-8,-38 25-30,14-14-3,-7 2 1,-3 0 1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6:51.99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0064B66-1D6C-4D53-BCE2-22D54893EA49}" emma:medium="tactile" emma:mode="ink">
          <msink:context xmlns:msink="http://schemas.microsoft.com/ink/2010/main" type="writingRegion" rotatedBoundingBox="12240,16782 21049,14226 21842,16957 13032,19513"/>
        </emma:interpretation>
      </emma:emma>
    </inkml:annotationXML>
    <inkml:traceGroup>
      <inkml:annotationXML>
        <emma:emma xmlns:emma="http://www.w3.org/2003/04/emma" version="1.0">
          <emma:interpretation id="{A7447207-D29A-44EC-8123-CE0D6715BF54}" emma:medium="tactile" emma:mode="ink">
            <msink:context xmlns:msink="http://schemas.microsoft.com/ink/2010/main" type="paragraph" rotatedBoundingBox="12240,16782 17821,15163 18091,16096 12510,17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AAF660-875F-4726-B711-9D99AA3B8F81}" emma:medium="tactile" emma:mode="ink">
              <msink:context xmlns:msink="http://schemas.microsoft.com/ink/2010/main" type="inkBullet" rotatedBoundingBox="12326,17081 12903,16914 13066,17477 12490,17644"/>
            </emma:interpretation>
          </emma:emma>
        </inkml:annotationXML>
        <inkml:trace contextRef="#ctx0" brushRef="#br0">462 69 72,'0'0'33,"17"-9"0,-17 9 3,0 0-11,0 0-6,0 0-4,2-25-5,-2 25-2,-19-11-4,19 11-4,-37-11 0,10 5 0,-7 0 0,-3 6 0,-5 2 0,-1 8 0,-3 5 0,1 7 0,6 12 0,3 10 0,5 7 0,7 11 0,9 0 0,9 4 0,14-2 0,9-7 0,11-10 0,12-9 0,11-14 0,7-16 0,6-14 0,6-11 0,-6-13 0,-2-4 0,-11-6 0,-7-3 0,-16 1 0,-11 1 0,-19 7 0,-13 8 0,-13 11 0,-6 3 0,-10 16 0,-5 13 0,-2 9 0,2 12 0,6 5 0,5 5 0,12 1 0,1-8 0,25 1-13,-2-16-23,14-7-4,5-11 1,5-14 0</inkml:trace>
      </inkml:traceGroup>
      <inkml:traceGroup>
        <inkml:annotationXML>
          <emma:emma xmlns:emma="http://www.w3.org/2003/04/emma" version="1.0">
            <emma:interpretation id="{14EB9DF1-3B8E-4481-828D-DB27B18ABC09}" emma:medium="tactile" emma:mode="ink">
              <msink:context xmlns:msink="http://schemas.microsoft.com/ink/2010/main" type="line" rotatedBoundingBox="14937,16000 17821,15163 18091,16096 15207,16933"/>
            </emma:interpretation>
          </emma:emma>
        </inkml:annotationXML>
        <inkml:traceGroup>
          <inkml:annotationXML>
            <emma:emma xmlns:emma="http://www.w3.org/2003/04/emma" version="1.0">
              <emma:interpretation id="{3AD6A8CE-7983-43C2-B3FB-510F21843B08}" emma:medium="tactile" emma:mode="ink">
                <msink:context xmlns:msink="http://schemas.microsoft.com/ink/2010/main" type="inkWord" rotatedBoundingBox="14937,16000 17821,15163 18091,16096 15207,16933"/>
              </emma:interpretation>
              <emma:one-of disjunction-type="recognition" id="oneOf0">
                <emma:interpretation id="interp0" emma:lang="en-US" emma:confidence="0">
                  <emma:literal>6=1*</emma:literal>
                </emma:interpretation>
                <emma:interpretation id="interp1" emma:lang="en-US" emma:confidence="0">
                  <emma:literal>6=1 5</emma:literal>
                </emma:interpretation>
                <emma:interpretation id="interp2" emma:lang="en-US" emma:confidence="0">
                  <emma:literal>6=11 5</emma:literal>
                </emma:interpretation>
                <emma:interpretation id="interp3" emma:lang="en-US" emma:confidence="0">
                  <emma:literal>6=15</emma:literal>
                </emma:interpretation>
                <emma:interpretation id="interp4" emma:lang="en-US" emma:confidence="0">
                  <emma:literal>6=12 5</emma:literal>
                </emma:interpretation>
              </emma:one-of>
            </emma:emma>
          </inkml:annotationXML>
          <inkml:trace contextRef="#ctx0" brushRef="#br0" timeOffset="898.0514">2622-759 93,'0'0'35,"-9"28"2,9-28 1,36 23-11,-6-27-12,21 4-5,4-7-10,13 1 0,3-2 0,-3-9-9,2 10-24,-6 1-4,-11 2-2,-10 2 1</inkml:trace>
          <inkml:trace contextRef="#ctx0" brushRef="#br0" timeOffset="691.0395">2530-952 115,'0'0'36,"0"0"2,0 0-2,0 0-20,23-3-6,11 1-6,5-6-4,16 3 0,7-7 0,10 3 0,3-1 0,-3-1 0,-2 4 0,-14-5 0,-5 14-6,-22-4-21,-10 10-10,-19-8-1,-17 26 0,-12-7 1</inkml:trace>
          <inkml:trace contextRef="#ctx0" brushRef="#br0" timeOffset="3245.1855">5518-1431 94,'0'0'33,"-28"6"-2,11-6 3,-6-2-19,6 6-7,-7-6-2,-1 4-2,-5-2-1,-6 2-1,-1 0 1,-3 1-1,0 3 0,4 2 0,4-1 0,2 8 1,6-2-1,9 10 1,3 2-1,7 3 2,1 0-4,6 4 0,-2 0 0,4 2 0,-1-2 0,3-3 0,-2-7 0,0-1 0,-4-21 0,9 26 0,-9-26 0,0 0 0,17 10 0,-17-10 0,21-8 0,-4 1 0,2-3 0,3-3 0,6 2 0,5-2 0,0 3 0,1 3 0,8 3 0,-4 6 0,-2 5 0,-4 10 0,-4 6 0,-9 5 0,-8 4 0,-9 6 0,-8-2 0,-9 4 0,-7-7 0,-9-6 0,-3-3 0,-5-7 0,-6-5 0,-3-7 0,3-5 0,2-7 0,1-6 0,6 1 0,6-7 0,6 2 0,12 0 0,1-1 0,11 18 0,-8-27-4,8 27-30,0 0-4,0 0 0,0 0 0,0 0 0</inkml:trace>
          <inkml:trace contextRef="#ctx0" brushRef="#br0" timeOffset="1709.0978">3928-1380 91,'0'0'36,"0"0"2,0 0 0,17 46-3,-17-13-21,11 24-11,-11 5-3,6 18 0,-8 1 0,4 5 0,-6-1 0,0-5 0,1-12 0,-1-12 0,4-12 0,-2-18 0,9-7 0,-7-19 0,0 0-28,27-29-11,-12 7-2,0-10 2,4 2-1</inkml:trace>
          <inkml:trace contextRef="#ctx0" brushRef="#br0" timeOffset="2476.1416">4239-750 108,'29'10'37,"-1"-6"2,8-3-2,15 5-15,-8-12-10,15 6-12,1-3 0,-2 1 0,-1 2 0,-12-4-2,3 8-26,-15-2-9,-8-2-1,-24 0 0,19 2 0</inkml:trace>
          <inkml:trace contextRef="#ctx0" brushRef="#br0" timeOffset="2206.1261">4334-1136 104,'0'0'34,"0"0"1,13 17 0,19-8-18,4-9-8,11 6-3,4-3-3,2-1-4,7 2-5,-13-6-16,-2 4-13,-9 2 0,-13 0 0,-23-4-1</inkml:trace>
          <inkml:trace contextRef="#ctx0" brushRef="#br0" timeOffset="1993.1139">4562-1248 107,'0'0'36,"9"23"2,-9 0-2,-9-3-16,11 18-8,-8-6-6,6 8-6,-2-4 0,0-2 0,2-4 0,-2-6 0,4-3 0,-2-21 0,6 21-29,-6-21-7,0 0-2,0 0 0,-23-25 0</inkml:trace>
        </inkml:traceGroup>
      </inkml:traceGroup>
    </inkml:traceGroup>
    <inkml:traceGroup>
      <inkml:annotationXML>
        <emma:emma xmlns:emma="http://www.w3.org/2003/04/emma" version="1.0">
          <emma:interpretation id="{40048D49-AD74-49A0-80AF-54E1AE0F4CC4}" emma:medium="tactile" emma:mode="ink">
            <msink:context xmlns:msink="http://schemas.microsoft.com/ink/2010/main" type="paragraph" rotatedBoundingBox="16322,16092 21498,15523 21678,17161 16502,177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E8A83E1-8A58-4FBC-8BBF-66C9522208E6}" emma:medium="tactile" emma:mode="ink">
              <msink:context xmlns:msink="http://schemas.microsoft.com/ink/2010/main" type="line" rotatedBoundingBox="16322,16092 21498,15523 21678,17161 16502,17730"/>
            </emma:interpretation>
          </emma:emma>
        </inkml:annotationXML>
        <inkml:traceGroup>
          <inkml:annotationXML>
            <emma:emma xmlns:emma="http://www.w3.org/2003/04/emma" version="1.0">
              <emma:interpretation id="{7C9C7F8E-4719-45B3-862F-1533B19FE90C}" emma:medium="tactile" emma:mode="ink">
                <msink:context xmlns:msink="http://schemas.microsoft.com/ink/2010/main" type="inkWord" rotatedBoundingBox="16123,16759 17053,15807 17984,16714 17054,17667"/>
              </emma:interpretation>
              <emma:one-of disjunction-type="recognition" id="oneOf1">
                <emma:interpretation id="interp5" emma:lang="en-US" emma:confidence="0">
                  <emma:literal>6=-321</emma:literal>
                </emma:interpretation>
                <emma:interpretation id="interp6" emma:lang="en-US" emma:confidence="0">
                  <emma:literal>6=-521</emma:literal>
                </emma:interpretation>
                <emma:interpretation id="interp7" emma:lang="en-US" emma:confidence="0">
                  <emma:literal>6=-32,</emma:literal>
                </emma:interpretation>
                <emma:interpretation id="interp8" emma:lang="en-US" emma:confidence="0">
                  <emma:literal>6=-3211</emma:literal>
                </emma:interpretation>
                <emma:interpretation id="interp9" emma:lang="en-US" emma:confidence="0">
                  <emma:literal>6=-3221</emma:literal>
                </emma:interpretation>
              </emma:one-of>
            </emma:emma>
          </inkml:annotationXML>
          <inkml:trace contextRef="#ctx0" brushRef="#br0" timeOffset="4271.2442">4650-50 109,'2'-17'37,"-2"17"2,4-24-2,-4 24-15,-19-4-11,2 12-11,0 12 0,-7 10 0,-1 12 0,-5 11 0,0 7 0,2 6 0,5 6 0,6-4 0,11-2 0,12-8 0,11-11 0,11-14 0,18-11 0,10-16 0,8-14 0,6-11 0,-2-9 0,-4-6 0,-9-7 0,-8 3 0,-19 0 0,-16 6 0,-16 6 0,-15 7 0,-11 9 0,-10 9 0,-7 6 0,0 7 0,-2 6 0,4 11 0,1 1 0,5 6 0,3-6 0,13 4 0,-3-12-24,11 3-12,15-25-4,-12 17 3,12-17-2</inkml:trace>
          <inkml:trace contextRef="#ctx0" brushRef="#br0" timeOffset="3774.2159">3973-482 122,'-17'25'39,"17"-25"0,15 36 1,6-25-25,30 10-15,15-12 0,26 2 0,20-7 0,16 0 0,8-8 0,9 0 0,-3-5 0,-8 0 0,-17-1 0,-19 3 0,-25-1 0,-16 0 0,-16 7 0,-41 1 0,23 3 0,-40 1-26,0 9-12,-11 2-3,-6 4 2,-6 4 0</inkml:trace>
        </inkml:traceGroup>
        <inkml:traceGroup>
          <inkml:annotationXML>
            <emma:emma xmlns:emma="http://www.w3.org/2003/04/emma" version="1.0">
              <emma:interpretation id="{27ED543A-25BC-40EA-B963-5346B1753E66}" emma:medium="tactile" emma:mode="ink">
                <msink:context xmlns:msink="http://schemas.microsoft.com/ink/2010/main" type="inkWord" rotatedBoundingBox="18368,15867 21498,15523 21678,17161 18548,17505">
                  <msink:destinationLink direction="with" ref="{9C71FBC8-EECB-4016-A602-279F0B5652A5}"/>
                </msink:context>
              </emma:interpretation>
            </emma:emma>
          </inkml:annotationXML>
          <inkml:trace contextRef="#ctx0" brushRef="#br0" timeOffset="5033.2878">6028-503 89,'-4'23'35,"10"-4"1,7-2 1,9-11-10,18 7-12,0-13-6,11 4-4,-4-8-3,2-2-2,0 6-7,-15-9-23,-2 3-6,-11 0-2,-21 6 2,20-17-3</inkml:trace>
          <inkml:trace contextRef="#ctx0" brushRef="#br0" timeOffset="7868.45">6803-748 111,'-25'6'37,"25"-6"0,-18 7 1,18-7-21,0 0-5,0 0-9,30 6-3,-6-6 0,8 2 0,2-2 0,8 2 0,1-2 0,-1-2 0,-5 2 0,-1-2 0,-6 2 0,-7-6 0,0 12 0,-23-6-22,0 0-16,17-11-2,-17 11 0,2-17 0</inkml:trace>
          <inkml:trace contextRef="#ctx0" brushRef="#br0" timeOffset="4825.276">6063-791 82,'-20'2'36,"3"3"0,17-5 1,-30 19-9,31 4-9,-1-23-6,8 30-9,-8-30-4,43 17 0,-5-15 0,7-4 0,6-4 0,-2-3 0,2 1 0,-11-3 0,1 9-33,-20 2-4,-21 0-2,0 0 0,-9 25 1</inkml:trace>
          <inkml:trace contextRef="#ctx0" brushRef="#br0" timeOffset="9777.5592">7484-233 94,'0'0'31,"0"0"1,11-19 0,8 12-18,-2-12-5,13 10 0,-1-7-1,5 11-2,-2-3-1,2 8 0,-8 0-1,-3 10-1,-3 1 0,-4 10-3,-9 1 0,-5 9 0,-8-1 0,-1 4 0,-6 0 0,-3 2 0,-6-3 0,-1-4 0,-1-5 0,1-3 0,4-4 0,2-6 0,17-11 0,-19 10 0,19-10 0,0 0 0,4-17 0,-4 17 0,21-21 0,-21 21 0,34-21 0,-10 12 0,1 3 0,-3 2 0,1 6 0,0 4 0,-6 3 0,-17-9 0,22 34 0,-18-11 0,-6 3 0,-3 5 0,-7-3 0,-5 4 0,-5-4 0,-5-3 0,-1-3 0,-2-3 0,-2-7 0,0-7 0,3-8 0,1-14 0,2-8 0,1-5 0,2-6 0,5 0 0,-1 0 0,6 4 0,3 4 0,3 11 0,7 17 0,-6-19 0,6 19 0,0 0 0,0 0 0,0 0 0,0 0 0,0 0-13,0 0-24,19 6-3,-19-6 0,19-4 0</inkml:trace>
          <inkml:trace contextRef="#ctx0" brushRef="#br0" timeOffset="9005.515">7361-519 127,'0'0'37,"0"0"1,17 16 0,-17-16-27,38 2-7,-4-5-4,11 3 0,6-6 0,6 2 0,3-1 0,-1-1 0,-1 0 0,-5-1 0,-4 1 0,-6-2 0,-7 1 0,-6 1 0,-5 2 0,-6-3 0,0 13 0,-19-6-25,0 0-12,0 0-4,0 0 2,0 0 0</inkml:trace>
          <inkml:trace contextRef="#ctx0" brushRef="#br0" timeOffset="10519.6017">8563-187 111,'0'0'35,"0"0"3,10 18-3,-10-18-18,1 19-6,-1-19-3,4 30-8,-4-30 0,6 36 0,-2-15 0,-1 4 0,-3-1 0,2 6 0,-5 0 0,-3 3 0,-5-3 0,-1 2 0,-3-4 0,-2-3 0,0-5 0,0-5 0,0-3 0,17-12 0,-30 11 0,30-11 0,-25 8 0,25-8 0,-22 5 0,22-5 0,0 0 0,0 0 0,0 0-22,0 0-15,-4 19-3,4-19 0,0 0 0</inkml:trace>
          <inkml:trace contextRef="#ctx0" brushRef="#br0" timeOffset="12020.6875">9129-995 39,'0'0'26,"0"-24"3,0 24 1,0-19-3,0 19-3,0 0-6,-2-19-1,2 19-4,0 0 0,6 36-2,-10-14-3,4 16-8,-4 2 0,4 14 0,-3 7 0,1 7 0,0 1 0,2 5 0,2-2 0,1-4 0,1-2 0,2-2 0,-2-9 0,-1-8 0,3-6 0,-2-7 0,-4-7 0,2-7 0,0-3 0,-2-17 0,0 0 0,0 0 0,0 0 0,0 0 0,0 0 0,15-24-5,-8-1-34,-1-7-4,-2-7 1,1-9-1</inkml:trace>
          <inkml:trace contextRef="#ctx0" brushRef="#br0" timeOffset="8590.4913">7526-1133 89,'-19'-5'32,"19"5"-1,0 0 2,0 0-18,0 0-3,0 0-3,2-25-1,-2 25-2,28-26-1,-4 9 0,1-4-1,7 2 2,0-2-6,-2 6 0,0 2 0,1 6 0,-9 7 0,1 11 0,-6 4 0,-6 6 0,-7 5 0,-2 6 0,-4 2 0,-4 6 0,-7-1 0,-4-1 0,-4 0 0,1-2 0,-3-4 0,-2-4 0,1-1 0,-1-5 0,7-3 0,1-6 0,17-13 0,-27 19 0,27-19 0,0 0 0,0 0 0,-11 19 0,11-19 0,0 0 0,28 9 0,-11-5 0,4-2 0,1 2 0,5-2 0,-1 0 0,1-2 0,3 0 0,0 0 0,-2 0 0,-3-2 0,-2 2 0,-3 0 0,-20 0 0,30 0 0,-30 0 0,17-8-21,-17 8-17,0 0-3,0 0 1,-9-24 0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7:07.68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71FBC8-EECB-4016-A602-279F0B5652A5}" emma:medium="tactile" emma:mode="ink">
          <msink:context xmlns:msink="http://schemas.microsoft.com/ink/2010/main" type="inkDrawing" rotatedBoundingBox="18316,15240 21858,14415 22569,17470 19027,18295" semanticType="enclosure" shapeName="Other">
            <msink:sourceLink direction="with" ref="{27ED543A-25BC-40EA-B963-5346B1753E66}"/>
          </msink:context>
        </emma:interpretation>
      </emma:emma>
    </inkml:annotationXML>
    <inkml:trace contextRef="#ctx0" brushRef="#br0">70 298 65,'4'-19'29,"-2"-1"1,-2 20 1,0 0-7,0 0-7,26 9-4,-22 17-4,5 23 0,-5 10-2,2 16 1,-8 8-2,4 17 1,-6 8-7,2 9 0,-4 0 0,4 5 0,-1-1 0,1 6 0,0-5 0,2-3 0,0-4 0,0-2 0,-2-7 0,4-2 0,-2-6 0,0-10 0,0-3 0,2-5 0,-2-9 0,2-5 0,0-5 0,-1-9 0,-1-8 0,0-6 0,0-10 0,0-7 0,0-21 0,0 24 0,0-24 0,0 0 0,0 0 0,0 0 0,0 0 0,0 0 0,8 17 0,-8-17 0,0 0 0,28 11 0,-9-9 0,4 0 0,7-4 0,4 0 0,7-1 0,8-3 0,6-3 0,6 1 0,6-1 0,9-5 0,7-3 0,9 0 0,6-1 0,8-1 0,7 0 0,8-2 0,2 2 0,-3 2 0,3 6 0,0 0 0,-6 1 0,0 3 0,-6 1 0,-2 2 0,-5 2 0,-2 0 0,-11 1 0,-5 1 0,-6 0 0,-9 0 0,-7 0 0,-3 0 0,-8 1 0,-3-1 0,-2-1 0,-3-1 0,-4 0 0,-1-4 0,-6 0 0,-4-1 0,-5 1 0,-6 1 0,-19 5 0,26-12 0,-26 12 0,0 0 0,17-7 0,-17 7 0,0 0 0,0 0 0,-4-23 0,0 4 0,1-9 0,-3-10 0,2-11 0,0-11 0,3-14 0,-1-11 0,0-11 0,4-13 0,-2-8 0,5-6 0,-3-5 0,2-4 0,-2 2 0,2 1 0,-1 7 0,-1 9 0,0 11 0,-2 9 0,0 10 0,-2 13 0,2 6 0,-2 8 0,2 5 0,-1 2 0,1 2 0,-2 1 0,0 3 0,0 3 0,-2 4 0,0 6 0,1 4 0,-1 5 0,4 21 0,-12-23 0,12 23 0,0 0 0,0 0 0,-20-18 0,20 18 0,0 0 0,-27-6 0,27 6 0,-24-2 0,7 4 0,-4 0 0,-2 2 0,-3-1 0,-2 3 0,-6 2 0,-4-3 0,-4 3 0,-1-5 0,-4 3 0,-4-4 0,-6 0 0,1-2 0,-6-2 0,-4 0 0,-8 0 0,-2 4 0,-7 0 0,-1-2 0,-1 6 0,-6-3 0,2 5 0,1-6 0,-1 5 0,2-7 0,4 2 0,2-2 0,0 0 0,2 0 0,0 2 0,3-2 0,5 2 0,3-2 0,7 0 0,5 0 0,7-2 0,5 0 0,3-5 0,5 3 0,4-4 0,2 3 0,-1-3 0,-1 6 0,0-3 0,-2 3 0,0 0 0,0 0 0,0 2 0,2 0 0,6-2 0,0 2 0,7-2 0,19 2 0,-27-2 0,27 2 0,0 0 0,-17 0 0,17 0 0,0 0 0,-20 4 0,20-4 0,0 0 0,-17-2 0,17 2 0,0 0 0,0 0 0,3-22 0,-3 22-24,0 0-15,19-21-4,-19 21 2,12-36-1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7:16.27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6642F95-C296-47B5-9FFD-9591823D594C}" emma:medium="tactile" emma:mode="ink">
          <msink:context xmlns:msink="http://schemas.microsoft.com/ink/2010/main" type="writingRegion" rotatedBoundingBox="5351,11593 22436,11621 22424,18948 5339,18920"/>
        </emma:interpretation>
      </emma:emma>
    </inkml:annotationXML>
    <inkml:traceGroup>
      <inkml:annotationXML>
        <emma:emma xmlns:emma="http://www.w3.org/2003/04/emma" version="1.0">
          <emma:interpretation id="{B4A31B00-520E-4477-AF05-35688343CD3F}" emma:medium="tactile" emma:mode="ink">
            <msink:context xmlns:msink="http://schemas.microsoft.com/ink/2010/main" type="paragraph" rotatedBoundingBox="5352,11592 15336,11614 15333,12866 5349,128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1944E4-8DBD-4585-B4AA-605CCF07CDEC}" emma:medium="tactile" emma:mode="ink">
              <msink:context xmlns:msink="http://schemas.microsoft.com/ink/2010/main" type="line" rotatedBoundingBox="5352,11592 15336,11614 15333,12866 5349,12844"/>
            </emma:interpretation>
          </emma:emma>
        </inkml:annotationXML>
        <inkml:traceGroup>
          <inkml:annotationXML>
            <emma:emma xmlns:emma="http://www.w3.org/2003/04/emma" version="1.0">
              <emma:interpretation id="{D554B730-009F-4426-8C14-CB1583B9AC60}" emma:medium="tactile" emma:mode="ink">
                <msink:context xmlns:msink="http://schemas.microsoft.com/ink/2010/main" type="inkWord" rotatedBoundingBox="5352,11592 15336,11614 15333,12866 5349,12844"/>
              </emma:interpretation>
              <emma:one-of disjunction-type="recognition" id="oneOf0">
                <emma:interpretation id="interp0" emma:lang="en-US" emma:confidence="0">
                  <emma:literal>Y=4(X2+2X-3)</emma:literal>
                </emma:interpretation>
                <emma:interpretation id="interp1" emma:lang="en-US" emma:confidence="0">
                  <emma:literal>y=4(x2+2X-3)</emma:literal>
                </emma:interpretation>
                <emma:interpretation id="interp2" emma:lang="en-US" emma:confidence="0">
                  <emma:literal>y=4(X2+2x-3)</emma:literal>
                </emma:interpretation>
                <emma:interpretation id="interp3" emma:lang="en-US" emma:confidence="0">
                  <emma:literal>y=4(X2+2X-3)</emma:literal>
                </emma:interpretation>
                <emma:interpretation id="interp4" emma:lang="en-US" emma:confidence="0">
                  <emma:literal>y=4(\12+2X-3)</emma:literal>
                </emma:interpretation>
              </emma:one-of>
            </emma:emma>
          </inkml:annotationXML>
          <inkml:trace contextRef="#ctx0" brushRef="#br0">2396 859 94,'0'0'32,"0"0"3,0 0 0,0 0-13,17-8-7,-21-11-5,8 2-2,-6-9-4,2-4-4,-2-12 0,2-5 0,0-13 0,2-7 0,2-10 0,2-4 0,-1-6 0,5 2 0,-1 2 0,2 10 0,-1 12 0,-5 12 0,1 15 0,-2 14 0,-4 20 0,0 0 0,0 0 0,-19 13 0,19-13 0,-15 34 0,4-12 0,-4 1 0,-1 2 0,-4 3 0,-9 6 0,-3 4 0,-5 5 0,-9 0 0,-1 5 0,0-1 0,2-4 0,3-5 0,12-6 0,2-6 0,13-9 0,15-17 0,-4 23 0,4-23 0,34 7 0,-6-7 0,12 0 0,9-1 0,7-1 0,7-2 0,1 2 0,2-2 0,2 6 0,-12-8 0,3 10-32,-12-4-5,-9 2-2,-8-6 1,-8-1 0</inkml:trace>
          <inkml:trace contextRef="#ctx0" brushRef="#br0" timeOffset="348.0199">3422-32 130,'0'0'36,"-2"-19"1,2 19-1,-24-7-26,1 7-4,2 11-6,-3 8 0,-2 15 0,-5 11 0,-1 14 0,-4 14 0,2 10 0,2 6 0,6 3 0,3 1 0,10-10 0,13-8 0,11-16 0,22-10-20,0-19-16,9-13-4,3-15-1,2-17 3</inkml:trace>
          <inkml:trace contextRef="#ctx0" brushRef="#br0" timeOffset="1256.0718">3924 130 112,'4'-20'34,"-4"20"3,5-23-3,-5 23-19,0 0-4,-11 30-2,2 6-6,-16 11-3,-3 13 0,-10 10 0,-3 10 0,-6 1 0,-3 2 0,0-8 0,4-7 0,10-9 0,8-14 0,9-11 0,6-17 0,13-17-10,0 0-24,21-6-3,-2-18-1,5-9 1,8-2 0</inkml:trace>
          <inkml:trace contextRef="#ctx0" brushRef="#br0" timeOffset="956.0547">3541 170 124,'-2'-26'36,"2"26"2,0 0-3,21-2-21,-21 2-6,32 47-8,-11-8 0,13 14 0,2 6 0,5 9 0,1 0 0,3-4 0,0-6 0,0-5 0,-3-10 0,-10-11 0,-2-5 0,-9-12 0,-4 0 0,-17-15-9,0 0-26,0 0-4,-26-13-1,5-2 2,-2-6 0</inkml:trace>
          <inkml:trace contextRef="#ctx0" brushRef="#br0" timeOffset="1767.1011">4513 47 93,'-25'-2'33,"25"2"2,0 0 0,-17-13-7,17 13-18,17-17-3,0 6-3,4-2-1,5 0-1,1-1 0,5 5 1,-4 1-3,0 5 0,-3 3 0,-4 7 0,-21-7 0,24 25 0,-22-5 0,-8 5 0,-5 3 0,-10 4 0,-3 2 0,-6 0 0,-2-2 0,-2 0 0,0-5 0,5-5 0,5-3 0,7-6 0,17-13 0,0 0 0,-6 17 0,6-17 0,36 0 0,-10 0 0,8 0 0,4 0 0,5 0 0,-3-7 0,11 7-23,-8-2-12,-1-2-3,-4-1 0,-6-3-1</inkml:trace>
          <inkml:trace contextRef="#ctx0" brushRef="#br0" timeOffset="2521.1441">5137 483 119,'0'0'34,"0"0"2,0 0 0,0 0-24,40-4-4,-8 2-3,13 4 0,4-4-5,6 4 0,1 0 0,-3-4 0,0 12-17,-13-8-16,-4-2-4,-10 0 0,-5-4 1,-4 0-2</inkml:trace>
          <inkml:trace contextRef="#ctx0" brushRef="#br0" timeOffset="2316.1325">5263 213 108,'0'0'35,"17"-15"2,-17 15-3,0 0-16,25 25-4,-21-6-5,5 15-9,-7 1 0,2 9 0,-4 1 0,-4 2 0,2-3 0,-2-5 0,3-5 0,-3-11 0,8 0 0,-4-23-10,0 0-23,-4 18-4,4-18-2,-17-2 2,17 2 1</inkml:trace>
          <inkml:trace contextRef="#ctx0" brushRef="#br0" timeOffset="-1354.0775">138 49 96,'0'0'31,"0"0"1,0 0 1,0 0-12,4 23-13,-3-6-1,5 15-1,-4 0-2,4 13 1,-4 6-1,-1 4 0,-2 1 0,2-1-4,1-4 0,4-7 0,2-7 0,3-10 0,-11-27 0,34 17 0,-10-27 0,3-14 0,3-12 0,2-11 0,2-10 0,0-7 0,0-2 0,-2 0 0,-4 4 0,-1 7 0,-8 10 0,-2 9 0,-8 13 0,-9 23 0,0 0 0,0 0 0,2 40 0,-6 1 0,2 12 0,0 11 0,-1 10 0,3 7 0,-2 4 0,2 3 0,-4-1 0,-2-4 0,-5-2 0,-4-5 0,-8-8 0,-5-6 0,-4-9 0,-6-12 0,-7-9 0,-2-11 0,1-11 0,-1-14 0,4-7 0,-2-12 0,7-2 0,2-5-5,13 2-2,1-4-5,16 11-14,4 4-8,2 17-2,23-24 2,-1 10-1</inkml:trace>
          <inkml:trace contextRef="#ctx0" brushRef="#br0" timeOffset="-983.0561">1024 262 119,'0'0'35,"-24"6"1,24-6-1,-2-17-22,19 10-5,2-5-3,9 7-1,6-1-4,4 6 0,3 2 0,1 5 0,-1 3 0,-1-3-2,5 6-7,-11-9-14,2-2-11,-4 0-2,-7-6 0,-3 2 0</inkml:trace>
          <inkml:trace contextRef="#ctx0" brushRef="#br0" timeOffset="-725.0414">991 502 119,'-17'17'35,"17"-17"2,0 0-3,24 7-19,6-3-5,6-8-5,15 4-5,4-1 0,5-3 0,4 2 0,-5-7-12,1 9-21,-5 0-4,-12-2 0,-5 2 0</inkml:trace>
          <inkml:trace contextRef="#ctx0" brushRef="#br0" timeOffset="11706.6696">6320 257 57,'0'0'29,"-17"3"1,17-3 0,0 0-6,0 0-6,0 0-3,0 0-3,0 0-2,-4-26-2,4 26-2,21-26-1,-4 14-1,4-5 0,7 2-1,4-2-3,8 6 0,3 3 0,0 8 0,1 8 0,-5 5 0,-3 10 0,-7 5 0,-12 8 0,-6 7 0,-11 5 0,-10 2 0,-8 1 0,-11 2 0,-7-4 0,-5-2 0,-6-3 0,-2-6 0,-2-8 0,2-6 0,5-9 0,7-5 0,6-10 0,7-8 0,24 8 0,-21-34 0,21 12 0,8-5 0,5 3 0,4-3 0,6 3 0,1 3 0,4 2 0,4 6 0,0 2 0,2 7 0,0 6 0,-2 7 0,-1 6 0,-3 8 0,-4 3 0,-1 5 0,-4 1 0,-2 0 0,0-2 0,0-4 0,-2-5 0,4-6 0,0-5 0,1-5 0,1-5 0,0-5 0,0-3 0,-2-1 0,-1-1 0,-18 10 0,25-19 0,-25 19 0,0 0 0,15-19 0,-15 19-4,0 0-9,0 0-15,0 0-8,11-20 0,-11 20 0,0 0 1</inkml:trace>
          <inkml:trace contextRef="#ctx0" brushRef="#br0" timeOffset="12045.689">7046 400 97,'4'-21'34,"4"4"1,-8 17 2,15-28-15,2 34-8,-17-6-3,30 22-6,-13 3-5,4 13 0,-1 3 0,5 10 0,-1 0 0,7 4 0,-3-2 0,6-3 0,-6-6 0,4-8 0,-7-4 0,-3-11 0,-3-3 0,-19-18 0,21 14-4,-21-14-25,-11-19-7,11 19-2,-23-32 1,12 13 0</inkml:trace>
          <inkml:trace contextRef="#ctx0" brushRef="#br0" timeOffset="12348.7063">7433 349 94,'0'0'32,"0"0"2,0 0 1,0 0-14,0 0-9,0 0-3,-15 21-2,2 7-3,-14 4 0,-3 8-1,-10 5-3,-1 4 0,-6 4 0,0-2 0,3 0 0,7-6 0,4-7 0,9-8 0,11-3 0,13-27-4,-8 26-19,8-26-11,0 0-3,21-21 1,-8 2 0</inkml:trace>
          <inkml:trace contextRef="#ctx0" brushRef="#br0" timeOffset="13083.7483">7967 436 94,'0'0'33,"-30"6"1,30-6 0,0 0-15,0 0-5,0 0-3,32 13-4,0-11-1,6-4-3,5 2-3,6-2 0,2 0 0,2 2-3,-12-4-4,8 10-13,-17-6-13,-3-2-4,-7 0 1,-22 2-1</inkml:trace>
          <inkml:trace contextRef="#ctx0" brushRef="#br0" timeOffset="13726.7851">8993 266 104,'-24'8'33,"24"-8"0,0 0-4,0 0-17,1-27-3,24 18-4,3-8-2,8 0-1,6-2-1,3 4 0,0 2 0,2 7 0,-3 2 0,-7 10 0,-6 5 1,-7 8-1,-11 2 0,-7 7 0,-10 2 0,-7 2-1,-14 2 0,-5-2 0,-6-1-1,-3-7 1,-3 1-1,1-6 1,5-6-1,6-8 0,9-3 1,21-2-1,0 0 0,-6-20 0,25 10 1,6 1-1,5-1 1,4 7 0,4 1 1,-1 5 1,-5 5-1,0 5 2,-5 4-1,-6 4 1,-6 0-1,-10 3 0,-8-1 0,-7 3 1,-12-3-3,-7 1 0,-10-1 0,-9-2 0,-4-4 0,-3-2 0,-2-4 0,5-5 0,4-2 0,5-8 0,13-2-5,5-7-3,25 13-17,-9-23-9,9 23-2,21-28 0,-3 9 0</inkml:trace>
          <inkml:trace contextRef="#ctx0" brushRef="#br0" timeOffset="14061.8043">9757 4 100,'25'0'36,"-5"7"2,3 9-1,-2 14-6,-4-4-21,11 16-7,-3 3-3,-1 10 0,-1 1 0,-6 7 0,-12 1 0,-5-2 0,-7-2 0,-14-7 0,-2 4-4,-16-16-9,3 4-17,-11-7-6,0-6-1,-2-5 1,-6-8 0</inkml:trace>
        </inkml:traceGroup>
      </inkml:traceGroup>
    </inkml:traceGroup>
    <inkml:traceGroup>
      <inkml:annotationXML>
        <emma:emma xmlns:emma="http://www.w3.org/2003/04/emma" version="1.0">
          <emma:interpretation id="{11C54836-C3B5-45B7-8BF9-8D5CB8F26551}" emma:medium="tactile" emma:mode="ink">
            <msink:context xmlns:msink="http://schemas.microsoft.com/ink/2010/main" type="paragraph" rotatedBoundingBox="5725,12969 20218,12805 20232,14022 5739,141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3991CE-AE30-4062-BBC7-86ACAC960A30}" emma:medium="tactile" emma:mode="ink">
              <msink:context xmlns:msink="http://schemas.microsoft.com/ink/2010/main" type="line" rotatedBoundingBox="5725,12969 20218,12805 20232,14022 5739,14186"/>
            </emma:interpretation>
          </emma:emma>
        </inkml:annotationXML>
        <inkml:traceGroup>
          <inkml:annotationXML>
            <emma:emma xmlns:emma="http://www.w3.org/2003/04/emma" version="1.0">
              <emma:interpretation id="{CABCEDA1-9AFE-43D2-BF13-280C76EC09BF}" emma:medium="tactile" emma:mode="ink">
                <msink:context xmlns:msink="http://schemas.microsoft.com/ink/2010/main" type="inkWord" rotatedBoundingBox="5728,13251 6311,13245 6321,14130 5738,14137"/>
              </emma:interpretation>
              <emma:one-of disjunction-type="recognition" id="oneOf1">
                <emma:interpretation id="interp5" emma:lang="en-US" emma:confidence="1">
                  <emma:literal>y</emma:literal>
                </emma:interpretation>
                <emma:interpretation id="interp6" emma:lang="en-US" emma:confidence="0">
                  <emma:literal>Y</emma:literal>
                </emma:interpretation>
                <emma:interpretation id="interp7" emma:lang="en-US" emma:confidence="0">
                  <emma:literal>3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15120.8649">526 1617 75,'-1'-25'32,"4"7"0,-3 18 1,2-29-10,-2 29-5,0 0-4,17 40-3,-17-14-3,6 12-2,-4 2-3,2 5-3,-1 0 0,1 0 0,-2-5 0,2-6 0,1-8 0,1-5 0,-6-21 0,19 19 0,-19-19 0,32-26 0,-7-1 0,1-5 0,6-7 0,6-7 0,-1-1 0,-1 2 0,-2 5 0,-4 8 0,-5 6 0,-6 7 0,-19 19 0,22-2 0,-18 19 0,-4 11 0,0 8 0,-2 13 0,0 6 0,1 7 0,-3 2 0,-4 2 0,-1 0 0,-2 0 0,-6-2 0,-8-3 0,-3-6 0,-6-6 0,-6-10 0,-5-5 0,-2-13 0,0-8 0,-4-11 0,2-15 0,5-6 0,3-4 0,12 1 0,3-9-4,18 11-8,1-10-15,18 7-8,10 4-2,7 0 2,12 0-1</inkml:trace>
        </inkml:traceGroup>
        <inkml:traceGroup>
          <inkml:annotationXML>
            <emma:emma xmlns:emma="http://www.w3.org/2003/04/emma" version="1.0">
              <emma:interpretation id="{5A8947C4-8C44-43B7-8885-7B9BAD502E90}" emma:medium="tactile" emma:mode="ink">
                <msink:context xmlns:msink="http://schemas.microsoft.com/ink/2010/main" type="inkWord" rotatedBoundingBox="6665,13328 7180,13322 7182,13516 6667,13522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IF</emma:literal>
                </emma:interpretation>
                <emma:interpretation id="interp13" emma:lang="en-US" emma:confidence="0">
                  <emma:literal>IT</emma:literal>
                </emma:interpretation>
                <emma:interpretation id="interp14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15403.881">1375 1623 99,'0'0'35,"0"0"1,0 0 0,0 0-11,31 0-15,-11 3-4,12 3-2,10-2-2,3-4-3,8 2-3,-6-8-3,4 8-9,-13-6-13,-4 2-7,-12 0 0,-22 2 1,0 0 0</inkml:trace>
          <inkml:trace contextRef="#ctx0" brushRef="#br0" timeOffset="15601.8924">1317 1783 100,'0'0'33,"0"0"0,26 21 1,3-14-18,6-7-10,11 0-3,14 4-10,2-6-18,4-4-8,2 5 0,-5-9-1,-3 4 0</inkml:trace>
        </inkml:traceGroup>
        <inkml:traceGroup>
          <inkml:annotationXML>
            <emma:emma xmlns:emma="http://www.w3.org/2003/04/emma" version="1.0">
              <emma:interpretation id="{1C984D93-71C6-4D2C-B2A4-0385774B73AF}" emma:medium="tactile" emma:mode="ink">
                <msink:context xmlns:msink="http://schemas.microsoft.com/ink/2010/main" type="inkWord" rotatedBoundingBox="7564,12948 14793,12866 14806,14084 7578,14165"/>
              </emma:interpretation>
              <emma:one-of disjunction-type="recognition" id="oneOf3">
                <emma:interpretation id="interp15" emma:lang="en-US" emma:confidence="0">
                  <emma:literal>(4×2+8/1=12</emma:literal>
                </emma:interpretation>
                <emma:interpretation id="interp16" emma:lang="en-US" emma:confidence="0">
                  <emma:literal>4×2+8×-12)</emma:literal>
                </emma:interpretation>
                <emma:interpretation id="interp17" emma:lang="en-US" emma:confidence="0">
                  <emma:literal>4×2+8×-124</emma:literal>
                </emma:interpretation>
                <emma:interpretation id="interp18" emma:lang="en-US" emma:confidence="0">
                  <emma:literal>4×2+8×-12/</emma:literal>
                </emma:interpretation>
                <emma:interpretation id="interp19" emma:lang="en-US" emma:confidence="0">
                  <emma:literal>4×2+8×-121</emma:literal>
                </emma:interpretation>
              </emma:one-of>
            </emma:emma>
          </inkml:annotationXML>
          <inkml:trace contextRef="#ctx0" brushRef="#br0" timeOffset="18698.0694">6229 1649 73,'17'-9'30,"-17"9"0,0-25 0,-17 17-12,-9-5-9,1 4-1,-14-2-3,1 1-3,-7-3 0,0 2-1,-1-1 0,5 7 1,1-1 0,8 8 0,4 3 1,9 11 0,6 4 0,7 9 1,6 1 0,9 6-1,8-1 1,10 3 0,5-2 0,9 4 0,1-4 0,5-1-4,-2-3 0,-3 2 0,-10-2 0,-8 1 0,-10-3 0,-12 0 0,-14-4 0,-10 3 0,-10-5 0,-8-3 0,-3-4 0,-1-6 0,3-3 0,5-10 0,6-9 0,9-8-2,10-10 2,9-3 0,13-9 0,6-3 0,6-1 2,7 2-2,2 3 0,2 2 0,2 4 0,-2 4 0,-6 8 0,-4-1 0,-3 6 0,-4 0 0,-17 17 0,21-28 0,-21 28 0,7-23-2,-7 23-2,0 0-3,0 0-8,0 0-15,0 0-6,23-4 1,-23 4 0,15 19 0</inkml:trace>
          <inkml:trace contextRef="#ctx0" brushRef="#br0" timeOffset="19292.1034">6976 1543 114,'0'0'35,"-1"29"1,-18-1 0,-19 8-24,6 18-4,-13 5-2,-4 11-1,-8 0-2,4 1-3,-3-1 0,6-8 0,7-3 0,2-20-7,12 3-13,7-19-13,22-23-4,-19 13 0,19-13-1</inkml:trace>
          <inkml:trace contextRef="#ctx0" brushRef="#br0" timeOffset="19046.0894">6514 1647 124,'0'0'37,"19"-19"2,-19 19-1,30 8-26,-30-8-7,40 41-5,-16-9 0,10 12 0,6 1 0,9 4 0,0-2 0,2-2 0,-2-3 0,0-6 0,-5-6 0,-9-9 0,-4-2 0,-14-10 0,0 2 0,-17-11-7,0 0-27,0 0-5,0 0-1,-27-20 1,10 1 1</inkml:trace>
          <inkml:trace contextRef="#ctx0" brushRef="#br1" timeOffset="36707.0994">7171 1377 83,'21'-22'34,"-21"22"1,26 15 0,-13 9-10,8 20-12,-10 7-3,12 17-1,-8 7-3,4 12-1,-10 3-5,-1-1 0,-8-4 0,-8-6-2,-1 0-6,-20-13-18,3-9-9,-8-6-2,-5-10 0,-5-7-1</inkml:trace>
          <inkml:trace contextRef="#ctx0" brushRef="#br0" timeOffset="19761.1302">7461 1834 99,'-28'11'34,"28"-11"3,0 0 0,0 0-18,19-2-5,5-3-6,14 1-1,5-4-7,12 1 0,4-1 0,-1-1 0,8 5 0,-15-5-10,4 9-19,-16 1-7,-10-1-1,-9 2-1,-20-2 1</inkml:trace>
          <inkml:trace contextRef="#ctx0" brushRef="#br0" timeOffset="20272.1594">8286 1464 94,'0'0'35,"0"0"2,20 28 1,-14 10-13,-6-2-10,8 17-4,-8 3-11,7 7 0,-5-1 0,0-4 0,0-5 0,0-8 0,-2-5 0,-2-10 0,4-5 0,-2-25-7,4 21-21,-4-21-8,0 0-3,18-31 2,-6 1-1</inkml:trace>
          <inkml:trace contextRef="#ctx0" brushRef="#br0" timeOffset="20993.2007">8708 1602 98,'23'-30'33,"-6"13"-1,2-4 3,1-4-19,14 10-7,-1-5-2,6 10-1,-3 1-1,5 11-1,-5 1-1,-2 12 0,-5 6 1,-3 7-4,-9 8 0,-6 6 0,-5-1 0,-12 5 0,-9-1 0,-4 2 0,-9-4 0,-4-1 0,-6-6 0,-1-4 0,-1-6 0,4-5 0,2-8 0,4-7 0,4-6 0,5-10 0,21 10 0,-17-37-2,19 12 1,3-3 0,9 1 0,3-1 1,3 4 0,3 3 0,2 6 1,1 5-1,-3 7 2,1 6 0,-1 5-2,1 5 0,1 6 0,1 2 0,-1-1 0,1 3 0,1-4 0,-1-2 0,2-4 0,1-3 0,-3-7 0,2-5 0,1-5 0,-3-4 0,0-4 0,-1-2 0,-2 0 0,-3-2 0,-3 0 0,-4 2 0,-13 17 0,21-25 0,-21 25 0,0 0 0,0 0 0,10-17 0,-10 17 0,0 0 0,0 0 0,0 0 0,0 0 0,0 0 0,0 0 0,0 0-6,0 0-29,0 0-4,0 0-2,0 0 1,-23 12 0</inkml:trace>
          <inkml:trace contextRef="#ctx0" brushRef="#br0" timeOffset="16233.9285">2602 2136 80,'0'0'33,"22"0"1,-22 0 0,12-29-13,-12 29-4,11-41-6,-4 11-2,-8-8-2,2-4-2,-2-7-1,2-3-4,1-9 0,4-3 0,0-2 0,3 4 0,-1 7 0,3 6 0,-4 9 0,-1 12 0,-6 28 0,2-19 0,-2 19 0,-17 29 0,4-3 0,-10 6 0,1 4 0,-9 5 0,-3 1 0,-5-1 0,-5 3-2,-5-6 1,2-3 0,0-3 0,7-1 0,6-11-1,6-1 1,7-4 0,21-15 0,0 0 1,0 0 0,44 4 0,-6-11 0,7 1 2,10-5-1,7 1 1,6 3-3,-2-3-4,4 6-11,-12-1-14,-3-3-5,-6 3-1,-11-3 1,-6 2-1</inkml:trace>
          <inkml:trace contextRef="#ctx0" brushRef="#br0" timeOffset="16498.9437">3052 1583 116,'0'0'37,"27"4"1,-10 15 0,4-1-21,9 16-8,-2 4-9,16 13 0,-3-2 0,6 4 0,0-6 0,-1-2 0,-1-5 0,-7-8 0,-1-4 0,-14-16-3,3 5-20,-26-17-12,17 0-4,-17 0 1,-11-21 0</inkml:trace>
          <inkml:trace contextRef="#ctx0" brushRef="#br0" timeOffset="16765.959">3460 1534 87,'0'0'33,"0"0"0,-23 21 2,6-1-6,-3 16-19,-11 6-4,-3 12-1,-13 5-1,0 5-3,-4 0 1,0-2-2,4-3 0,6-6-2,7-8-2,3-17-5,20-1-11,11-27-12,0 0-4,0 0 2,0 0-2</inkml:trace>
          <inkml:trace contextRef="#ctx0" brushRef="#br0" timeOffset="17267.9877">3890 1426 108,'11'-19'34,"-11"19"1,0 0-1,31-15-22,-31 15-4,30-11-2,-11 7-2,3 2-1,3 2-1,-3 2-1,-1 4 1,-2 5-1,-19-11 1,17 32-1,-17-9 1,-9 5-2,-8 2 0,-4 1 0,-6 1 0,-1 0 0,0-6 0,5-5 0,2-4 0,21-17 0,-26 23 0,26-23 0,0 0 0,0 0 0,2 17 0,-2-17 0,28 5 0,-7-3 0,9 0 0,4-4 0,8 0 0,1-5-4,10 1-24,-10-2-7,-3-1-3,-2 0 1,-6-3-1</inkml:trace>
          <inkml:trace contextRef="#ctx0" brushRef="#br0" timeOffset="17851.021">4954 1626 106,'0'0'33,"0"0"2,0 25 0,-7-3-21,7 16-3,-4 2-4,4 9-3,-6 0-1,6 0-1,-2-6-1,0-3-2,2-4-3,-3-14-5,6 1-14,-3-23-10,-9 17-4,9-17 2,-25-6-2</inkml:trace>
          <inkml:trace contextRef="#ctx0" brushRef="#br0" timeOffset="18035.0314">4705 1856 100,'26'6'28,"3"-4"2,12 7-1,10-3-23,4 0-10,5-2-19,3-8-6,8 4 0,-8-12-1,1 7 0</inkml:trace>
          <inkml:trace contextRef="#ctx0" brushRef="#br1" timeOffset="36112.0654">2543 1241 94,'-26'-1'31,"3"14"0,2 6 1,-1 11-20,-7 6-4,5 18-2,-4 9 0,5 14-2,0 15-1,6 12-3,12 19-8,3 3-18,17 3-8,15-1 1,13-13-1,22-6-2</inkml:trace>
        </inkml:traceGroup>
        <inkml:traceGroup>
          <inkml:annotationXML>
            <emma:emma xmlns:emma="http://www.w3.org/2003/04/emma" version="1.0">
              <emma:interpretation id="{C70CF8C9-EEBE-49D3-89E3-3DD0F0D63997}" emma:medium="tactile" emma:mode="ink">
                <msink:context xmlns:msink="http://schemas.microsoft.com/ink/2010/main" type="inkWord" rotatedBoundingBox="15877,13106 20221,13057 20229,13731 15884,13780"/>
              </emma:interpretation>
              <emma:one-of disjunction-type="recognition" id="oneOf4">
                <emma:interpretation id="interp20" emma:lang="en-US" emma:confidence="1">
                  <emma:literal>STANDARD</emma:literal>
                </emma:interpretation>
                <emma:interpretation id="interp21" emma:lang="en-US" emma:confidence="0">
                  <emma:literal>STANDARD)</emma:literal>
                </emma:interpretation>
                <emma:interpretation id="interp22" emma:lang="en-US" emma:confidence="0">
                  <emma:literal>STANNARD</emma:literal>
                </emma:interpretation>
                <emma:interpretation id="interp23" emma:lang="en-US" emma:confidence="0">
                  <emma:literal>5JANDARD</emma:literal>
                </emma:interpretation>
                <emma:interpretation id="interp24" emma:lang="en-US" emma:confidence="0">
                  <emma:literal>SJANDARD</emma:literal>
                </emma:interpretation>
              </emma:one-of>
            </emma:emma>
          </inkml:annotationXML>
          <inkml:trace contextRef="#ctx0" brushRef="#br1" timeOffset="29094.6641">10959 1434 109,'0'0'34,"0"0"1,-19 7-2,-7-5-19,-1 10-8,-7-1-3,-4 6-1,1 2-1,-3 5-1,-1 3 1,-1 3 0,4-2 0,6 4 0,6-3-1,7-3 1,10-3 0,11-6 0,-2-17 0,39 17 0,-1-17 0,9-4 0,8-2 1,-1 1-1,1-3 0,-6 4 0,-5 6 1,-10 4-2,-16 5 0,-14 6 0,-17 6 0,-12 5 0,-16 2 0,-4-2 0,-8 1 0,-4-7 0,3-3 0,4-4 0,11-9 0,9-6-2,30 0-5,-29-9-3,29 9-18,19-14-6,2-1-3,7 0 2,6-6 0</inkml:trace>
          <inkml:trace contextRef="#ctx0" brushRef="#br1" timeOffset="29617.694">11023 1474 97,'-2'-17'35,"2"17"1,0 0 1,19-6-10,7 10-15,-1-10-5,13 4-3,3-5-4,8-1 0,2 0 0,-4-3 0,2 7-10,-17-9-12,-3 9-11,-9 3-4,-20 1 1,17 9-1</inkml:trace>
          <inkml:trace contextRef="#ctx0" brushRef="#br1" timeOffset="29408.6821">11168 1515 105,'13'-24'34,"-13"24"1,25-23 1,-25 23-20,15 21-3,-15 7-2,2 19-6,-10 4-5,7 15 0,-5 0 0,4 0 0,-2-6 0,4-7 0,0-7 0,2-12 0,4-6 0,-6-28 0,7 19 0,-7-19 0,0 0-6,-17-40-12,8 19-15,-8-9-5,-2-8 2,-2-1 0,-1-6 2</inkml:trace>
          <inkml:trace contextRef="#ctx0" brushRef="#br1" timeOffset="30143.7241">11578 1998 80,'-21'8'33,"21"-8"0,-21 1 3,21-1-13,0 0-6,0 0-6,-11-18-2,11 18-1,15-27-3,-4 6-5,-1-5 0,5-4 0,2-6 0,2-6 0,1-3 0,1-6 0,2 0 0,-4 2 0,3 4 0,-1 5 0,-4 6 0,-4 8 0,2 9 0,-15 17 0,25 0 0,-25 0 0,21 36 0,-12-4 0,2 4 0,4 7 0,2 2 0,-2 1 0,-3 1 0,5-4 0,-4-5 0,0-6 0,0-7 0,-7-7 0,2-1 0,-8-17 0,0 0-7,0 0-11,0 0-15,0 0-5,0 0 2,-25-18 1,8 1 1</inkml:trace>
          <inkml:trace contextRef="#ctx0" brushRef="#br1" timeOffset="30352.7361">11640 1738 102,'-27'5'35,"27"-5"1,0 0 0,0 0-17,19 4-7,4-8-3,11 4-3,4-3-6,3-1 0,4 2 0,-5-6-10,3 8-20,-7 0-6,-7 0-1,-3 0 1,-7-3-1</inkml:trace>
          <inkml:trace contextRef="#ctx0" brushRef="#br1" timeOffset="31226.7861">12212 1534 93,'0'0'31,"0"0"1,0 0-1,11 26-14,-15-5-5,8 17-2,-6-2-3,4 15 0,-6-4-2,8 4-1,-8-6-1,10-4 0,-8-7-3,4-7 0,0-6 0,-2-21 0,9 17 0,-9-17 0,0 0 0,0 0 0,0 0 0,8-29 0,-5 7 0,-1-5 0,2-7 0,-2-5 0,2-5 0,3-3 0,-1 0 0,1 4 0,-1 7 0,2 5 0,-3 11 0,-5 20 0,19-12 0,-19 12 0,23 29 0,-6-5 0,0 5 0,7 3 0,3-2 0,3 2 0,2-6 0,2 1 0,0-10 0,-4 0 0,-4-8 0,-1-3 0,-6-6 0,-19 0 0,24-13 0,-16-6 0,-6-2 0,0-9 0,-2-6 0,0-6 0,0-3 0,2-2 0,-1 5 0,1 1 0,6 11 0,-10-2-5,2 32-28,13-17-4,-13 17-2,10 19 1,-8-2 1</inkml:trace>
          <inkml:trace contextRef="#ctx0" brushRef="#br1" timeOffset="31880.8235">12957 1474 116,'0'0'35,"22"-12"2,-5 16-1,8 9-21,-3-5-6,12 9-2,-2 2-7,10 7 0,-6 0 0,-2 3 0,-6 3 0,-9 4 0,-13 3 0,-14 1 0,-11 1 0,-11-3 0,-8-2 0,-7-6-2,0-3-1,-2-11-1,11-4-3,0-16-6,17-2-19,19 6-4,-11-28 2,20 7 0</inkml:trace>
          <inkml:trace contextRef="#ctx0" brushRef="#br1" timeOffset="31604.8077">12951 1453 90,'0'0'35,"6"-25"0,-6 25 3,0 0-6,15 17-18,-19 4-3,10 15-11,-6 3 0,3 9 0,-3 1 0,0 5 0,-1-3 0,1-2 0,-2-9 0,-2-6 0,4-4 0,-6-13 0,10 2-2,-4-19-26,0 0-9,0 0-2,-17-21 2,13 2-1</inkml:trace>
          <inkml:trace contextRef="#ctx0" brushRef="#br1" timeOffset="32477.8576">13366 2036 85,'19'7'34,"-19"-7"2,0 0 1,0 0-13,0 0-7,17-15-6,-17 15-3,17-24-5,-6 3-3,-1-11 0,3-6 0,0-9 0,2-6 0,-2-5 0,2-5 0,-1-1 0,-1 4 0,2 11 0,-2 7 0,-2 12 0,1 11 0,-12 19 0,24 12 0,-9 14 0,0 8 0,2 7 0,4 5 0,0 3 0,0 2 0,-1-4 0,-3-6 0,2-5 0,-7-7 0,1-5 0,-13-24 0,15 32-14,-15-32-19,0 0-4,0 0-2,-25-6 2,25 6 0</inkml:trace>
          <inkml:trace contextRef="#ctx0" brushRef="#br1" timeOffset="32680.8692">13475 1713 120,'-13'23'35,"13"-23"1,27 7-1,7-5-25,3-7-3,12 1-3,8-2-4,0-5-4,5 5-11,-15-3-17,-5-1-4,-9 6 1,-16-3 0,-17 7-1</inkml:trace>
          <inkml:trace contextRef="#ctx0" brushRef="#br1" timeOffset="32980.8864">13990 1449 103,'-3'-21'36,"3"21"3,0 0-1,13 30-8,-2 8-21,-5 7-9,3 16 0,-7 5 0,4 4 0,-8-2 0,0-6 0,2-9 0,-4-12 0,4-7 0,-3-17 0,3-17 0,0 0-11,0 0-24,5-28-4,-7-2 0,-1-6 2,-3-8 0</inkml:trace>
          <inkml:trace contextRef="#ctx0" brushRef="#br1" timeOffset="33378.9092">13996 1494 82,'11'-24'34,"1"3"0,5 2 3,2 10-9,-4-8-11,13 13-6,-7-4-2,5 12-6,-3 0-3,-1 3 0,-5 7 0,0 3 0,-7 3 0,-6 3 0,-8 3 0,-7-1 0,-8 3 0,-6 1 0,-3-3 0,-2-1 0,-1-3 0,3-3 0,4-4 0,7-2 0,17-13 0,-15 17 0,15-17 0,0 0 0,34 8 0,-8-10 0,4-2 0,6 0 0,4 1 0,3-3 0,-9 0 0,2 3 0,-6-1 0,-7 2 0,-5 2 0,-18 0 0,17 4-6,-17-4-23,0 0-7,0 0-2,0 0 1,-18 7-1</inkml:trace>
          <inkml:trace contextRef="#ctx0" brushRef="#br1" timeOffset="33712.9283">14545 1453 136,'0'0'40,"0"0"-2,-4 22 1,14 7-37,-8 3-2,5 11 0,-3 4 0,0 10 0,-4 1 0,0-1 0,-4-6 0,2-6 0,0-9 0,2-8 0,0-3 0,0-25 0,0 0 0,0 0-29,0 0-9,0-19-3,-2-9 3,-1-8-1</inkml:trace>
          <inkml:trace contextRef="#ctx0" brushRef="#br1" timeOffset="34029.9464">14556 1415 127,'14'-21'37,"-14"21"1,26 6 0,-26-6-25,45 19-11,-13-6-2,4 8 0,2 3 0,2 5 0,-6 5 0,-6 1 0,-9 5 0,-12 5 0,-7 2 0,-9 3 0,-10-3 0,-9-4 0,-3-3 0,-1-4 0,0-8 0,4-9 0,0-6 0,5-4 0,23-9 0,-26 4 0,26-4 0,0 0-30,0 0-6,0 0-3,0 0 0,5-21 0</inkml:trace>
        </inkml:traceGroup>
      </inkml:traceGroup>
    </inkml:traceGroup>
    <inkml:traceGroup>
      <inkml:annotationXML>
        <emma:emma xmlns:emma="http://www.w3.org/2003/04/emma" version="1.0">
          <emma:interpretation id="{85277A3E-5A90-4B01-9459-933978F8358C}" emma:medium="tactile" emma:mode="ink">
            <msink:context xmlns:msink="http://schemas.microsoft.com/ink/2010/main" type="paragraph" rotatedBoundingBox="6617,15226 22430,15252 22424,18948 6611,189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2AE9C38-9506-451F-BE72-CCC4810A7AB3}" emma:medium="tactile" emma:mode="ink">
              <msink:context xmlns:msink="http://schemas.microsoft.com/ink/2010/main" type="line" rotatedBoundingBox="7237,15242 22429,15252 22428,16486 7236,16476"/>
            </emma:interpretation>
          </emma:emma>
        </inkml:annotationXML>
        <inkml:traceGroup>
          <inkml:annotationXML>
            <emma:emma xmlns:emma="http://www.w3.org/2003/04/emma" version="1.0">
              <emma:interpretation id="{90ACC26D-2C2C-4476-9076-498A7D697288}" emma:medium="tactile" emma:mode="ink">
                <msink:context xmlns:msink="http://schemas.microsoft.com/ink/2010/main" type="inkWord" rotatedBoundingBox="7229,15339 15748,15262 15758,16358 7239,16436"/>
              </emma:interpretation>
              <emma:one-of disjunction-type="recognition" id="oneOf5">
                <emma:interpretation id="interp25" emma:lang="en-US" emma:confidence="0">
                  <emma:literal>y=4(X2+2x__)-12</emma:literal>
                </emma:interpretation>
                <emma:interpretation id="interp26" emma:lang="en-US" emma:confidence="0">
                  <emma:literal>y = 4×2+21&gt;-12</emma:literal>
                </emma:interpretation>
                <emma:interpretation id="interp27" emma:lang="en-US" emma:confidence="0">
                  <emma:literal>y = 4×2+22&gt;-12</emma:literal>
                </emma:interpretation>
                <emma:interpretation id="interp28" emma:lang="en-US" emma:confidence="0">
                  <emma:literal>y=4(x~+2x__)-12</emma:literal>
                </emma:interpretation>
                <emma:interpretation id="interp29" emma:lang="en-US" emma:confidence="0">
                  <emma:literal>y = 41×2+22&gt;-12</emma:literal>
                </emma:interpretation>
              </emma:one-of>
            </emma:emma>
          </inkml:annotationXML>
          <inkml:trace contextRef="#ctx0" brushRef="#br1" timeOffset="41074.3493">3709 4449 101,'0'0'34,"0"0"1,0 0 0,0 0-15,6-17-7,-6 17-4,5-42-3,1 14-4,-4-10-2,2-5 0,-1-10 0,3-8 0,0-5 0,-2-1 0,1-7 0,-1 4 0,2 4 0,-5 10 0,1 10 0,0 10 0,-2 12 0,0 24 0,0-19 0,0 19 0,0 0 0,-9 26 0,3-9 0,-5 4 0,-2 6 0,-6-1 0,-6 6-2,-3 2 1,-4 2 0,-4-2 1,-2 2-1,2-1 1,1-2 0,4-3 0,7-8 0,5-3 1,19-19-1,-11 23 0,11-23 1,19 4-1,3-10 1,5-2 1,7 1-2,5-1 0,3 1 0,7-3 0,0 7-2,-4-11-11,4 11-18,-5-3-4,-7 0-1,-5-3 0,-5-4-1</inkml:trace>
          <inkml:trace contextRef="#ctx0" brushRef="#br1" timeOffset="41531.3755">4375 3673 104,'0'0'31,"-19"2"0,-2 15 1,-7 6-21,5 16-2,-9 8-2,6 16-1,-4 5-1,5 7-1,3 1 0,8-1-2,9-5-2,7-6-3,11-2-5,0-20-12,12-8-12,5-14-3,4-10 1,1-12-1</inkml:trace>
          <inkml:trace contextRef="#ctx0" brushRef="#br1" timeOffset="41813.3915">4518 3898 95,'0'0'34,"0"0"1,27-14 1,-8 30-8,1-7-19,12 14-1,0 3-2,4 8-2,0 4-4,4 3 0,-4 1 0,-4-1 0,-2-3 0,-6-6 0,1-4-6,-25-28-5,36 29-15,-36-29-8,0 0-3,0 0 2,4-23-1</inkml:trace>
          <inkml:trace contextRef="#ctx0" brushRef="#br1" timeOffset="42087.4073">4914 3785 99,'0'0'32,"0"0"1,-15 22 1,-5 3-16,-3 14-9,-9 8-2,-2 10-3,-8 5-1,3 4 0,-5 0-2,9-3 0,4-5-3,3-9-1,9-5-3,-1-20-7,14-3-15,6-21-6,0 0 0,9-17 1,4-11 0</inkml:trace>
          <inkml:trace contextRef="#ctx0" brushRef="#br1" timeOffset="42548.4335">5243 3734 105,'0'0'33,"0"0"1,0 0-2,20-19-19,-20 19-5,38-21-3,-13 8-2,3 3 0,-3 1-2,1 3 0,-5 4 0,-21 2 0,26 17 0,-20 0-1,-10 6 0,-4 3 0,-7 5 0,-5-1-1,-7 2 1,1-4-1,-2-2 0,1-5 1,6-4 1,2-5-1,19-12 1,-22 15 1,22-15-1,0 0 1,0 0-1,19 5 1,-2-5-1,0 0-1,7-2-1,3-1-4,10 5-13,-5-8-14,2 0-3,-2 1-1,-3-3 1</inkml:trace>
          <inkml:trace contextRef="#ctx0" brushRef="#br1" timeOffset="42993.4591">6022 3934 102,'11'-23'34,"-11"23"2,0 0 1,21 0-12,-10 19-15,-7 3-3,4 10-3,-7 2-4,3 6 0,-8 0 0,3-3 0,-5-1 0,-2-9 0,6-1-9,2-26-17,-16 23-8,16-23-4,-21 3 2,21-3-1</inkml:trace>
          <inkml:trace contextRef="#ctx0" brushRef="#br1" timeOffset="43179.4696">5854 4132 101,'17'-6'34,"-17"6"1,40-2-1,-12 6-14,6-8-12,11 4-4,2-2-4,0-3-5,12 3-20,-10 0-7,-8-4-3,-1 2 1,-12-9-1</inkml:trace>
          <inkml:trace contextRef="#ctx0" brushRef="#br1" timeOffset="39841.2788">1934 3818 95,'0'0'33,"5"-22"1,-5 22 2,0 0-14,0 0-8,14 28-4,-14-3-3,5 7-3,-3 7-4,2 7 0,0 1 0,0 0 0,-1-6 0,3-3 0,0-8 0,3-7 0,-9-23 0,23 15 0,-6-22 0,5-10 0,3-10 0,1-9 0,6-7 0,2-8 0,4-2 0,-2 2 0,-2 4 0,-6 6 0,-5 10 0,-4 11 0,-19 20 0,18 2 0,-18 18 0,-3 10 0,-3 10 0,2 9 0,-3 6 0,1 3 0,0 3 0,-1 1 0,1-2 0,-3 1 0,-1-1 0,-5-5 0,-2-4 0,-4-2 0,-3-4 0,-8-7 0,-4-6 0,-5-11 0,-1-10 0,1-9 0,-1-10 0,4-13 0,10 1-10,0-16-7,18 6-15,5-2-4,7 1 1,9 7 0,8-1 1</inkml:trace>
          <inkml:trace contextRef="#ctx0" brushRef="#br1" timeOffset="40397.3106">2624 4101 111,'-17'25'34,"17"-25"1,21 6-2,9-1-18,0-10-5,14 5-2,1-6-3,6 0-4,0 3-3,-6-11-8,2 11-20,-11-3-5,-6-2-1,-5 1 1,-6-5-2</inkml:trace>
          <inkml:trace contextRef="#ctx0" brushRef="#br1" timeOffset="40167.2973">2690 3922 101,'-20'-7'33,"20"7"1,0 0 2,0 0-16,0 0-11,32 2-2,-6-2-3,4-6 0,6 4-2,2-4 0,1 1-2,1 3-3,-8-4-1,0 8-4,-11-8-11,0 8-13,-21-2-4,0 0 1,13 19-1</inkml:trace>
          <inkml:trace contextRef="#ctx0" brushRef="#br1" timeOffset="43958.5143">6871 3879 70,'-17'7'31,"17"-7"-1,0 0 2,0 0-5,0 0-13,32-32-5,-2 17-1,0-9-3,8 3 0,2-4 0,3 7-1,-3 2-1,-5 11 0,-4 5-1,-3 9-1,-7 10 0,-6 8 0,-11 8-1,-10 9 1,-9 3 0,-10 4 1,-5 0-2,-13 2 0,-4-4 0,-4 0 0,2-6 0,3-5 0,5-6 0,7-8 0,6-5 0,11-4 0,17-15 0,0 0 0,0 0 0,26 4 0,4-13 0,10 1 0,5-3 0,6 0 0,2 1 0,1 1 0,1 5 0,-15-6 0,5 14-24,-15-8-10,-5 4-4,-8-3 1,-17 3 0</inkml:trace>
          <inkml:trace contextRef="#ctx0" brushRef="#br1" timeOffset="44221.5292">7480 3947 113,'0'0'36,"21"-13"2,-21 13-2,26 15-19,3 11-6,-7 2-7,10 12-4,-2 0 0,4 5 0,-1-2 0,-1-1 0,0-10 0,-6-6 0,2-3 0,-11-16 0,10 1-26,-27-8-9,19-13-4,-17-4 1,-6-6 0</inkml:trace>
          <inkml:trace contextRef="#ctx0" brushRef="#br1" timeOffset="44476.5438">7799 3871 93,'0'0'35,"-11"17"-1,-1 2 2,-5 6-8,0 12-19,-11 1-3,-4 13-2,-4 0-1,0 4-2,0-2 0,1-3-1,4-4-2,5-14-1,9 0-4,0-19-15,17-13-10,0 0-4,0 0 1,11-30 0</inkml:trace>
          <inkml:trace contextRef="#ctx0" brushRef="#br1" timeOffset="44804.5626">8242 3586 105,'21'-9'35,"-21"9"2,30 32-2,-11 8-13,-2-8-13,9 13-3,-7 4 0,0 10-6,-6 1 0,-9 2 0,-9 2 0,-11 0 0,-6 2 0,-10-5-5,0 5-3,-8-21-6,6 6-14,0-13-7,0-10-1,8-9 2,1-13 0</inkml:trace>
          <inkml:trace contextRef="#ctx0" brushRef="#br1" timeOffset="45339.5932">9006 3975 118,'-17'-11'36,"17"11"1,0 0 0,29-2-22,-12-2-7,13 4-4,4-4-4,5 1 0,5 1 0,-5-4 0,7 8-11,-18-8-20,2 1-5,-7-3-1,-6 0 0,-17 8 0</inkml:trace>
          <inkml:trace contextRef="#ctx0" brushRef="#br1" timeOffset="45662.6116">9793 3677 94,'15'-17'34,"-15"17"3,23-15 0,-23 15-16,11 26-4,-3 10-4,-14 0-11,8 17-2,-6 2 0,2 5 0,-2-2 0,1-1 0,1-6 0,0-4 0,0-5 0,-4-14 0,6 0 0,0-28-12,-5 23-23,5-23-3,0 0-1,5-17 2,5-8-1</inkml:trace>
          <inkml:trace contextRef="#ctx0" brushRef="#br1" timeOffset="46181.6413">10048 3735 113,'0'0'32,"26"-34"3,-5 18-1,7 2-22,-3-6-5,7 6-1,-2-1-1,4 6-2,-4 1 0,-4 10 0,-3 4-1,-4 9-2,-8 8 0,-1 3 0,-8 8 0,-4 2 0,-6 0 0,-3 1 0,-6-1 0,-2-4 0,-2 0 0,-3 0 0,-6-3 0,3-1 0,-1-3 0,5-3 0,2-3 0,4-2 0,17-17 0,-20 21 0,20-21 0,0 0 0,20 11 0,-20-11 0,34 8 0,-11-6 0,3-1 0,5 3 0,-1-2 0,-4 0 0,1 0 0,-5-2 0,-1 2 0,-2-2 0,-19 0 0,19 0 0,-19 0 0,0 0 0,0 0 0,0 0-27,0 0-11,0 0-2,9-23 1,-9 23 0</inkml:trace>
          <inkml:trace contextRef="#ctx0" brushRef="#br1" timeOffset="46810.6773">7067 4432 112,'0'0'35,"41"-8"2,-3 4-5,9-11-16,19 11-6,8-7-4,9 5-1,4-1-3,0 1-2,-4 4 0,-10-1 0,-12 4-6,-16-4-1,-7 10-7,-22-7-12,-16 0-10,0 0 1,0 0 0,0 0 1</inkml:trace>
          <inkml:trace contextRef="#ctx0" brushRef="#br1" timeOffset="47090.6933">7171 4613 92,'-17'19'35,"5"-2"0,12-17 2,8 26-9,11-26-15,19 6-4,5-6-3,19 1-6,6-2 0,11-3 0,1-2 0,-1-1 0,-4 3 0,-11-9-8,1 11-24,-18-2-5,-15 0-1,-2 0 1,-9-1-1</inkml:trace>
        </inkml:traceGroup>
        <inkml:traceGroup>
          <inkml:annotationXML>
            <emma:emma xmlns:emma="http://www.w3.org/2003/04/emma" version="1.0">
              <emma:interpretation id="{D144DA72-B3FE-432B-BB26-F6D5B3BBF3B5}" emma:medium="tactile" emma:mode="ink">
                <msink:context xmlns:msink="http://schemas.microsoft.com/ink/2010/main" type="inkWord" rotatedBoundingBox="18203,15249 22429,15252 22428,16486 18202,16483"/>
              </emma:interpretation>
              <emma:one-of disjunction-type="recognition" id="oneOf6">
                <emma:interpretation id="interp30" emma:lang="en-US" emma:confidence="0">
                  <emma:literal>212=0)</emma:literal>
                </emma:interpretation>
                <emma:interpretation id="interp31" emma:lang="en-US" emma:confidence="0">
                  <emma:literal>2=12☺</emma:literal>
                </emma:interpretation>
                <emma:interpretation id="interp32" emma:lang="en-US" emma:confidence="0">
                  <emma:literal>2212=0)</emma:literal>
                </emma:interpretation>
                <emma:interpretation id="interp33" emma:lang="en-US" emma:confidence="0">
                  <emma:literal>2212=0</emma:literal>
                </emma:interpretation>
                <emma:interpretation id="interp34" emma:lang="en-US" emma:confidence="0">
                  <emma:literal>22=12☺</emma:literal>
                </emma:interpretation>
              </emma:one-of>
            </emma:emma>
          </inkml:annotationXML>
          <inkml:trace contextRef="#ctx0" brushRef="#br1" timeOffset="48461.7718">12894 4196 103,'-22'7'34,"3"1"2,19-8-1,0 0-17,0 0-7,49 19-2,-11-21-3,16 4-3,7-4-3,10 0 0,-1-4 0,4 1 0,-2-3 0,-8 2 0,-6 1 0,-11-3 0,-9 8 0,-17-5-17,0 6-16,-21-1-5,0 0 0,0 0 1,0 0 0</inkml:trace>
          <inkml:trace contextRef="#ctx0" brushRef="#br1" timeOffset="48948.7996">13043 4492 85,'0'0'33,"-20"11"2,20-11 1,0 0-6,0 0-16,22-22-6,-3 7-2,8-1-2,3-2 0,8 2-4,-5 3 0,5 4 0,-8 3 0,-1 8 0,-7 6 0,-7 9 0,-7 0 0,-14 9 0,-7 4 0,-8 4 0,-5 2 0,-6 0 0,-2-2 0,0-4 0,-2-2 0,10-3 0,3-6 0,6-8 0,17-11 0,-17 17 0,17-17 0,0 0 0,0 0 0,25 19 0,-8-19 0,5 2 0,5-6 0,9-4 0,3 1 0,1-10 0,7 6 0,-11-12-28,7 2-8,-7-1-4,-2-3 2,-8 2-1</inkml:trace>
          <inkml:trace contextRef="#ctx0" brushRef="#br1" timeOffset="48100.7512">13085 3726 81,'0'0'33,"0"0"0,0 0 2,0 0-13,0 0-8,0 0-4,19-19-2,-2 6-3,-2-6-1,13 2 0,0-4-2,6 2-1,2 4 0,2 6 1,0 3-2,-2 10 0,-4 7 0,-8 6 0,-7 6 0,-6 7 0,-7 2 0,-9 2 0,-10 2 0,-8-2 0,-11 0 0,-2-4 0,-5-2 0,-3-3 0,3-4 0,5-2 0,6-6 0,5 0 0,8-7 0,17-6 0,0 0 0,-13 20 0,13-20 0,0 0 0,23 14 0,-6-12 0,7-1 0,8 1 0,4-7 0,9-1 0,4-2 0,2 1 0,2-3 0,-4-1 0,-5 7 0,-12-11 0,2 15-28,-34 0-8,22-2-3,-22 2 1,0 0 0</inkml:trace>
          <inkml:trace contextRef="#ctx0" brushRef="#br1" timeOffset="49449.8284">13968 4224 112,'-6'19'34,"6"-19"0,30 9-2,-7-12-22,15 1-6,1 0-5,3-8-7,1 3-19,-7 3-6,-6-5 0,-3 5 0,-8-6-1</inkml:trace>
          <inkml:trace contextRef="#ctx0" brushRef="#br1" timeOffset="49258.8174">13996 4081 101,'0'0'35,"17"-2"0,-17 2-1,34-13-12,-6 9-15,1-2-5,3-5-3,5 7-3,-8-5-1,3 9-4,-32 0-8,32-8-15,-32 8-1,0 0 1,7 21-1</inkml:trace>
          <inkml:trace contextRef="#ctx0" brushRef="#br1" timeOffset="49734.8447">14589 3898 87,'28'-8'35,"-15"25"1,-4 11 3,-3 8-10,4 21-13,-14-1-5,4 14-9,-8-2-2,3 0 0,-3-9 0,0-8 0,7-10 0,-3-13 0,6-3 0,-2-25-16,0 0-17,0 0-6,0 0 2,0 0-1,2-38 2</inkml:trace>
          <inkml:trace contextRef="#ctx0" brushRef="#br1" timeOffset="50180.8702">14968 3862 86,'28'-21'34,"-7"10"0,0-4 2,-1-2-12,10 7-11,-9-3-5,4 4-4,-6 1-1,-1 6-1,-18 2-1,23 12 1,-23-12 0,2 32-1,-11-12 0,-3 5 3,-3-1-4,-4 1 0,0-4 0,1-1 0,-1-3 0,19-17 0,-27 21 0,27-21 0,0 0 0,0 0 0,0 0 0,-5 17 0,5-17 0,24-2 0,-5 2 0,4-2 0,5 2 0,-2-7-9,10 5-20,-9 0-6,-1 0-2,-1 0 1,-7 0-2</inkml:trace>
          <inkml:trace contextRef="#ctx0" brushRef="#br1" timeOffset="50769.9039">15532 4139 106,'-10'17'34,"10"-17"2,19 13 0,-19-13-21,44 6-6,-12-4-3,5-2-4,11 4-10,-9-6-20,3-4-7,-3 2-1,-1-5-1,-2-1 1</inkml:trace>
          <inkml:trace contextRef="#ctx0" brushRef="#br1" timeOffset="50581.893">15575 4039 98,'0'0'33,"0"0"2,-17 2-1,17-2-12,0 0-9,21-7-4,-2 8-2,0-8-3,9 9-4,2-8 0,4 4 0,2 2 0,-2-5 0,-2 12-9,-11-14-16,1 14-10,-22-7-3,0 0 1,0 0-1</inkml:trace>
          <inkml:trace contextRef="#ctx0" brushRef="#br1" timeOffset="52075.9786">16058 3751 89,'21'-12'34,"-21"12"1,26 0 2,-26 0-13,25 29-10,-21-5-5,5 19-1,-5 5-3,0 12-5,-8 4 0,4 8 0,-4-2 0,4-1 0,2-1 0,0-11 0,2-6 0,1-6 0,1-7 0,1-8 0,3-9 0,-3-4 0,-7-17 0,17 17 0,-17-17 0,27 9 0,-8-7 0,5 0 0,10 0 0,6 0 0,9-2 0,4-2 0,5 0 0,4-4 0,2 1 0,6-5 0,-6 5 0,-5-3 0,-6 4 0,-6-1 0,-7 3 0,-8-2 0,-12 4 0,-20 0 0,23-8 0,-23 8 0,11-17 0,-11 17 0,10-39 0,-5 10 0,1-8 0,0-5 0,-6-7 0,-2-4 0,-4-5 0,-3-6 0,-3-2 0,-1 0 0,0-2 0,0 2 0,3 3 0,3 7 0,3 7 0,2 5 0,0 10 0,2 8 0,2 9 0,-2 17 0,-7-21 0,7 21 0,-21-7 0,4 9 0,-4 0 0,-11 1 0,-4 3 0,-7 0 0,-6 1 0,-8 1 0,-5 3 0,-4-1 0,-4 1 0,2-2 0,4 1 0,6-1 0,7-1 0,7-6 0,20 9-3,1-13-29,23 2-6,0 0-1,0 0 0,0 0-1</inkml:trace>
          <inkml:trace contextRef="#ctx0" brushRef="#br1" timeOffset="51213.9292">16430 3868 90,'17'-14'36,"0"9"0,3 10 2,-1 16-9,-7 4-13,7 18-6,-16 4-10,3 10 0,-8 3 0,-2 4 0,-3-5 0,-1-5 0,3-8 0,-5-18 0,14-2-23,-4-26-14,0 0-3,0 0 1,0 0 0</inkml:trace>
        </inkml:traceGroup>
      </inkml:traceGroup>
      <inkml:traceGroup>
        <inkml:annotationXML>
          <emma:emma xmlns:emma="http://www.w3.org/2003/04/emma" version="1.0">
            <emma:interpretation id="{A0BACB3A-274B-4C1A-A2F5-3DAE148F0F12}" emma:medium="tactile" emma:mode="ink">
              <msink:context xmlns:msink="http://schemas.microsoft.com/ink/2010/main" type="line" rotatedBoundingBox="6615,16542 17286,16559 17284,17672 6613,17654"/>
            </emma:interpretation>
          </emma:emma>
        </inkml:annotationXML>
        <inkml:traceGroup>
          <inkml:annotationXML>
            <emma:emma xmlns:emma="http://www.w3.org/2003/04/emma" version="1.0">
              <emma:interpretation id="{CD128540-7AAD-4B62-B22B-8368F9F55A90}" emma:medium="tactile" emma:mode="ink">
                <msink:context xmlns:msink="http://schemas.microsoft.com/ink/2010/main" type="inkWord" rotatedBoundingBox="12468,16762 15130,16767 15128,17493 12467,17488"/>
              </emma:interpretation>
              <emma:one-of disjunction-type="recognition" id="oneOf7">
                <emma:interpretation id="interp35" emma:lang="en-US" emma:confidence="0">
                  <emma:literal>4+4=4142+2×+1-12</emma:literal>
                </emma:interpretation>
                <emma:interpretation id="interp36" emma:lang="en-US" emma:confidence="0">
                  <emma:literal>y +4=4×2+2×+1) -12</emma:literal>
                </emma:interpretation>
                <emma:interpretation id="interp37" emma:lang="en-US" emma:confidence="0">
                  <emma:literal>y +4=41×2+2×+1) -12</emma:literal>
                </emma:interpretation>
                <emma:interpretation id="interp38" emma:lang="en-US" emma:confidence="0">
                  <emma:literal>4+4=442+2×+11-12</emma:literal>
                </emma:interpretation>
                <emma:interpretation id="interp39" emma:lang="en-US" emma:confidence="0">
                  <emma:literal>y +4=442+2×+1) -12</emma:literal>
                </emma:interpretation>
              </emma:one-of>
            </emma:emma>
          </inkml:annotationXML>
          <inkml:trace contextRef="#ctx0" brushRef="#br1" timeOffset="59102.3805">7118 5524 93,'0'0'32,"28"-6"0,-7 2 2,7-3-16,14 5-10,1-2-9,2-3-17,4-3-12,2 6-1,-5-9-2,-1 4 0</inkml:trace>
          <inkml:trace contextRef="#ctx0" brushRef="#br1" timeOffset="58929.3706">7259 5307 120,'0'0'36,"0"0"2,17 23-2,-3 7-21,-11-2-9,7 6-2,-5 0-4,3 6 0,-2-3 0,-4-5 0,1 0 0,-3-32-15,-5 29-17,5-29-4,-17 19-2,17-19 2,-27-2-1</inkml:trace>
          <inkml:trace contextRef="#ctx0" brushRef="#br1" timeOffset="59606.4093">7818 5260 79,'0'0'34,"0"0"-1,-19-12 2,19 12-8,4-20-13,13 8-4,0-8-4,13 3-1,-2-4-2,8 4 0,2 2-1,-2 7-1,-4 6 0,-4 14 1,-5 7-2,-12 11 0,-7 6 0,-8 9 0,-7 4 0,-12 4 0,-5-2 0,-3 0 0,-4-4 0,-3 0 0,-2-6 0,3-3 0,1-8 0,9-3 0,5-5 0,5-3 0,17-19 0,-19 25 0,19-25 0,0 0 0,0 0 0,28 15 0,-9-17 0,6 2 0,7-4 0,2-3 0,3 3 0,-3-9-4,8 11-16,-12-8-13,-2 5-4,-3-3 0,-25 8 1</inkml:trace>
          <inkml:trace contextRef="#ctx0" brushRef="#br1" timeOffset="59896.4259">8352 5273 109,'0'0'37,"19"-15"1,-19 15 0,32 23-14,-13-10-15,13 13-9,0 4 0,7 10 0,-1 0 0,3 1 0,-1-1 0,-6-4 0,0-4 0,-6-8 0,-1-1 0,-27-23 0,32 13-34,-32-13-3,0 0-3,0 0 2,9-25-1</inkml:trace>
          <inkml:trace contextRef="#ctx0" brushRef="#br1" timeOffset="60152.4405">8720 5233 111,'-12'-20'35,"12"20"1,0 0 0,-11 20-20,-2-3-7,1 17-4,-8 4 0,-5 11-3,-11 6-2,-1 7 0,-3 0 0,0-5 0,6-2 0,2-14-5,13-1-10,-3-16-17,22-24-5,-10 19 1,10-19 0,10-21-1</inkml:trace>
          <inkml:trace contextRef="#ctx0" brushRef="#br0" timeOffset="64600.6949">9120 5388 109,'0'0'35,"0"0"2,30 15-2,-13-17-17,15 12-9,2-10-3,7 2-4,6 1-5,-3-12-8,7 5-21,-8 0-3,-5-3-1,-6-3 0,-6-1-1</inkml:trace>
          <inkml:trace contextRef="#ctx0" brushRef="#br0" timeOffset="64405.6838">9291 5214 110,'0'0'36,"0"0"2,10 19-1,-10-19-14,2 42-12,-6-14-11,4 10 0,-2 0 0,0 1 0,0-1 0,0-6 0,0-2 0,-3-13 0,10 2-11,-5-19-23,0 0-4,0 0-2,-19-11 2,19 11 0</inkml:trace>
          <inkml:trace contextRef="#ctx0" brushRef="#br0" timeOffset="64904.7123">9748 5062 118,'0'0'36,"0"0"2,17 9-1,-6 18-22,-11-5-6,4 16-7,-6 3-2,2 12 0,-4 4 0,2-1 0,-5-1 0,-1 0 0,2-6 0,3-4 0,1-3 0,-2-16 0,12 6-12,-8-32-24,3 25-3,-3-25 0,0 0 1</inkml:trace>
          <inkml:trace contextRef="#ctx0" brushRef="#br1" timeOffset="55269.1612">1311 5162 103,'12'-25'32,"-12"25"1,0 0 2,18-15-16,-18 15-7,17 32-5,-7-2-1,-6 4-1,1 12-2,-5 4-3,-2 7 0,-5-4 0,1 0 0,-1-8 0,1-7 0,2-10 0,6-7 0,-2-21 0,19 2 0,0-17 0,3-12 0,7-9 0,3-9 0,4-6 0,0-6 0,3 3 0,-5 1 0,-2 10 0,-5 7 0,-7 11 0,-20 25 0,25-5 0,-18 22 0,-8 13 0,-1 11 0,0 6 0,0 10 0,0 0 0,0 3 0,-5-2 0,1 1 0,-5-3 0,-1-5 0,-5-2 0,-4-5 0,-5-3 0,-2-5 0,-4-6 0,-4-5 0,0-10 0,-2-4 0,1-9 0,-1-4 0,6-3 0,3-5 0,9 3 0,-3-10-7,23 17-23,0 0-6,0 0 0,0 0 0,0 0 0</inkml:trace>
          <inkml:trace contextRef="#ctx0" brushRef="#br1" timeOffset="55912.198">3496 5133 98,'-17'0'32,"17"0"1,0 0 1,0 0-15,0 0-7,0 0-3,19 19-2,-2-17-2,9 2-1,2-6-2,8-2-2,4-1 0,-1-3 0,1 2-6,-10-5-4,4 9-14,-13-2-9,-21 4-4,21-2 2,-21 2 0</inkml:trace>
          <inkml:trace contextRef="#ctx0" brushRef="#br1" timeOffset="56169.2127">3452 5288 101,'-3'17'33,"3"-17"1,0 0 1,39 21-17,-14-27-6,11 6-4,-1-9-2,9 3-2,-3-2-2,1 1-2,-4 3-2,-8-1-3,0 8-7,-13-1-18,-17-2-6,24 4 2,-24-4-1,0 0 0</inkml:trace>
          <inkml:trace contextRef="#ctx0" brushRef="#br1" timeOffset="56973.2587">4605 5703 95,'-2'28'32,"2"-28"1,0 0 1,2 17-13,-2-17-11,2-19-3,-2 1-1,6-3-2,-6-9 1,5-6-2,-3-11 0,2-6-1,0-11-2,0-4 0,1-8 0,1-1 0,1 3 0,-1 7 0,2 8 0,-3 12 0,1 11 0,-2 13 0,-4 23 0,0 0 0,0 0 0,-4 31 0,-4-3 0,-3 2 0,-6 6 0,-6 4 0,-5 1 0,-6-1 0,-5 1 0,-5-3 0,5 0-2,-3-4 1,4 0 0,4-10 1,10-1-1,7-6 2,17-17 0,-10 19-1,10-19 1,25 1 1,3-6-2,10 1 0,7-4 0,6 1 0,8 3-2,-5-7-9,7 11-19,-10-4-4,-6 0-3,-4 0 1,-7-1 0</inkml:trace>
          <inkml:trace contextRef="#ctx0" brushRef="#br1" timeOffset="57289.2768">5294 5016 123,'0'0'35,"0"-17"1,0 17-1,-23 21-23,-3 0-6,-1 15-2,-3 7 0,2 14-4,-1 9 0,7 7 0,3 5 0,8 1 0,7 0 0,2-9-7,17 0-21,0-12-7,8-11-2,5-15 1,4-13-2</inkml:trace>
          <inkml:trace contextRef="#ctx0" brushRef="#br1" timeOffset="57718.3013">5654 5224 115,'0'0'35,"0"0"1,25 0 1,-3 26-21,-5 1-7,11 12-2,5 5-7,4 5 0,1-2 0,2 2 0,-5-6 0,3-3 0,-6-6 0,-5-10 0,-5 3-4,-22-27-18,23 26-12,-23-26-3,0 0-1,0 0 1,0 0 3</inkml:trace>
          <inkml:trace contextRef="#ctx0" brushRef="#br1" timeOffset="57965.3154">5992 5152 104,'0'0'35,"0"0"1,-21 23-1,11 5-10,-10 2-16,1 19-3,-9 4-3,-3 13-1,-6 6-2,-5 3 0,1 1 0,1-8 0,10-6-5,2-19-5,16-1-15,3-23-9,9-19-2,0 0 0,24-25 0</inkml:trace>
          <inkml:trace contextRef="#ctx0" brushRef="#br1" timeOffset="58498.3459">6427 5105 98,'0'0'32,"4"-19"0,-4 19 3,23 2-15,-6-8-12,5 3-3,7-5-1,1 4 0,0 2-2,2 10 0,-11-2-1,-4 9 1,-11 4-2,-10 9 1,-9 4 0,-8 6 0,-6-2-1,-3 1 1,0-3-1,2-4 0,5-7 0,4-4 0,19-19 1,-15 17-1,15-17 0,0 0-1,23-4 1,-4 0-1,5 2 0,3-5-3,8 7-5,-4-6-18,6 1-7,-1-1-1,-2-2 0,0 3-1</inkml:trace>
          <inkml:trace contextRef="#ctx0" brushRef="#br1" timeOffset="61260.5039">10299 4856 71,'0'0'30,"30"-4"0,-30 4 2,34 10-9,-10 14-8,-7 5-3,10 16-1,-7 0-3,1 15-2,-8 3 0,1 6-3,-13 3-1,-6 2 0,-7-6-2,-8 0 1,-7-6-1,-3-7 0,0-6-2,0-14 0,9-4-4,-4-16-3,25-15-13,-17 13-10,17-13-4,2-19 1,6 0 0</inkml:trace>
          <inkml:trace contextRef="#ctx0" brushRef="#br1" timeOffset="61596.523">10785 5335 98,'0'0'34,"0"0"0,0 0 2,25-5-15,-6-5-11,15 10-4,-2-4-2,7 6-2,-1 0-2,-2 2-2,0 7-7,-14-7-17,3-2-8,-1 2-2,-24-4 1,34-4-1</inkml:trace>
          <inkml:trace contextRef="#ctx0" brushRef="#br1" timeOffset="61913.5412">11393 5060 120,'0'0'37,"19"21"1,-16 9-1,-10 7-24,9 18-3,-6 4-10,4 9 0,-6-4 0,4 2 0,1-8 0,-1-3 0,0-10 0,0-11 0,4-7 0,-2-27 0,4 32-5,-4-32-18,0 0-13,0 0-3,1-23 2,7 6-1</inkml:trace>
          <inkml:trace contextRef="#ctx0" brushRef="#br1" timeOffset="62397.5689">11557 5305 87,'7'-21'34,"-1"-1"0,7 1 2,2 2-8,2-11-15,14 3-5,-3-3-2,10 6 0,-6-1-3,2 10-3,-4 6 0,0 9 0,-4 5 0,-1 14 0,-4 4 0,-8 9 0,-4 4 0,-5 5 0,-11-1 0,-7 5 0,-8 0 0,-8 3 0,-4-3 0,-4 0 0,-4 0 0,3-3 0,3-4 0,2-3 0,6-6 0,7-3 0,2-7 0,6-2 0,13-17 0,0 0 0,0 0 0,17 15 0,2-19 0,1 2 0,9-1 0,1 1 0,2 0 0,0 4 0,0 0 0,-4-2 0,3 5 0,-13-7 0,11 8-16,-29-6-21,24 0-3,-24 0 1,19-17-1</inkml:trace>
          <inkml:trace contextRef="#ctx0" brushRef="#br0" timeOffset="65971.7734">2275 5186 92,'0'0'35,"0"0"1,0 0 1,-11 34-4,3-17-20,12 11-4,-6-3-9,6 3 0,-2 1 0,0-3 0,0 2 0,-6-9-2,4 8-9,0-27-12,-15 26-11,15-26-2,-19 13 1,19-13-1</inkml:trace>
          <inkml:trace contextRef="#ctx0" brushRef="#br0" timeOffset="66184.7855">2087 5303 98,'0'0'32,"0"0"0,0 0 2,28 13-14,-7-15-11,14 6-2,3-4-3,7 0-3,5 0-7,-7-9-14,2 1-12,2 1-2,-9-1 1,-6 1-2</inkml:trace>
          <inkml:trace contextRef="#ctx0" brushRef="#br0" timeOffset="66763.8187">2905 5603 123,'0'0'35,"2"17"1,-2-17-3,0 0-21,0 0-4,6-24-3,-6 5-2,2-4-3,-2-5 0,0-6 0,0-6 0,0-1 0,2-8 0,0 0 0,1 0 0,1-2 0,2 5 0,1 5 0,1 7 0,-2 7 0,-1 9 0,-5 18 0,0 0 0,0 0 0,0 0 0,-15 22 0,4-3 0,-4 6 0,-2 1 0,-4 0 0,-2 6 0,-5-1 0,0-1 0,-1 0 0,1 0 0,2 0 0,1-3 0,3-3 0,5-5 0,7-2 0,10-17 0,-4 21 0,4-21 0,23 7 0,-2-5 0,7-2 0,4 0 0,6 0 0,3 0 0,1-5 0,9 7-2,-13-12-28,3 5-6,-7-3-1,-6-1-1,-3-1 0</inkml:trace>
        </inkml:traceGroup>
      </inkml:traceGroup>
      <inkml:traceGroup>
        <inkml:annotationXML>
          <emma:emma xmlns:emma="http://www.w3.org/2003/04/emma" version="1.0">
            <emma:interpretation id="{57B81A68-87AE-459D-8D48-4AB9F37BC4A4}" emma:medium="tactile" emma:mode="ink">
              <msink:context xmlns:msink="http://schemas.microsoft.com/ink/2010/main" type="line" rotatedBoundingBox="7047,17685 21515,17848 21502,19000 7034,18837"/>
            </emma:interpretation>
          </emma:emma>
        </inkml:annotationXML>
        <inkml:traceGroup>
          <inkml:annotationXML>
            <emma:emma xmlns:emma="http://www.w3.org/2003/04/emma" version="1.0">
              <emma:interpretation id="{2A13643C-4910-4BCA-8F18-C20FA185F067}" emma:medium="tactile" emma:mode="ink">
                <msink:context xmlns:msink="http://schemas.microsoft.com/ink/2010/main" type="inkWord" rotatedBoundingBox="7052,17673 14928,17818 14906,18964 7031,18819"/>
              </emma:interpretation>
              <emma:one-of disjunction-type="recognition" id="oneOf8">
                <emma:interpretation id="interp40" emma:lang="en-US" emma:confidence="0">
                  <emma:literal>y+_e=4(x+1)2I244</emma:literal>
                </emma:interpretation>
                <emma:interpretation id="interp41" emma:lang="en-US" emma:confidence="0">
                  <emma:literal>y+_e=4(X+1)2I244</emma:literal>
                </emma:interpretation>
                <emma:interpretation id="interp42" emma:lang="en-US" emma:confidence="0">
                  <emma:literal>y+_e=4(x+1)2~I244</emma:literal>
                </emma:interpretation>
                <emma:interpretation id="interp43" emma:lang="en-US" emma:confidence="0">
                  <emma:literal>y+_e=4(x+1)2=1244</emma:literal>
                </emma:interpretation>
                <emma:interpretation id="interp44" emma:lang="en-US" emma:confidence="0">
                  <emma:literal>y+_e=4(X+1)2=1244</emma:literal>
                </emma:interpretation>
              </emma:one-of>
            </emma:emma>
          </inkml:annotationXML>
          <inkml:trace contextRef="#ctx0" brushRef="#br0" timeOffset="69116.9532">3322 6494 129,'-17'28'35,"17"-28"1,-5 17-1,5-17-26,0 0-3,3-23-3,-3 23-1,10-38-2,-8 16 0,0-8 0,-2-6 0,1-4 0,1-5 0,0-2 0,4-4 0,1 4 0,1 1 0,0 9 0,-3 5 0,1 7 0,-6 25 0,2-21 0,-2 21 0,-12 17 0,3 2 0,-4 2 0,-2 3 0,0 5 0,-4 1 0,-4 0 0,-3 2 0,-3-2 0,-1-1 0,0-1 0,0 0 0,0-3 0,1-5 0,9-3 0,20-17 0,-25 23 0,25-23 0,0 0 0,0 0 0,21 8 0,0-10 0,5 4 0,6-2 0,8 2 0,3-2 0,8 5-2,-11-10-21,9 6-9,-6-2-6,-5-1 1,-6-2 1,-4-2-1</inkml:trace>
          <inkml:trace contextRef="#ctx0" brushRef="#br0" timeOffset="69421.9707">3773 6207 114,'0'0'38,"-22"2"0,22-2 0,0 0-19,22 7-11,3-3-8,-1-6 0,10 4 0,2-4 0,4 0 0,1 0 0,-7 0 0,0 4 0,-13-7-13,3 10-19,-24-5-5,0 0-1,0 0 2,0 0-1</inkml:trace>
          <inkml:trace contextRef="#ctx0" brushRef="#br0" timeOffset="69627.9824">3724 6354 125,'-15'26'37,"15"-26"1,23 23-3,-3-21-22,16 5-6,4-5-7,5-2 0,8 2-5,-8-9-24,4 3-6,-7 0-3,-6 0 0,-4-1 0</inkml:trace>
          <inkml:trace contextRef="#ctx0" brushRef="#br0" timeOffset="70965.059">4748 6665 109,'0'0'34,"0"0"2,-5 17-2,5-17-19,0 0-6,0 0-3,0-21-1,0 21-1,4-30-1,-4 6-3,0-3 0,0-7 0,1-5 0,-1-8 0,2-6 0,-2 0 0,4 0 0,2 0 0,-1 10 0,1 5 0,0 10 0,-2 5 0,-4 23 0,0 0 0,0 0 0,0 0 0,0 0 0,-8 27 0,-1-10 0,-3 5 0,-3 1 0,-2 1 0,-5 1 0,-3 3 0,-3-1 0,-2-1 0,-3-1-2,5-1 1,4-5 0,3-4 1,4-2 0,17-13 0,0 0 0,0 0 1,26 13-1,1-13 1,9 0 1,3 0-2,6-1-2,6 6-5,-7-9-17,5 4-9,-6-1-3,-5-5 0,-4-3 0</inkml:trace>
          <inkml:trace contextRef="#ctx0" brushRef="#br0" timeOffset="76939.4007">3277 7122 114,'-2'22'32,"2"-22"2,0 0-3,0 0-22,0 0-4,0 0 0,-11-30-2,13 13 0,-2-9 0,3-1-1,-3-5 0,4-4 0,-2-3-1,4-3 0,-1 3 0,1-1-1,2 4-1,-1 8 1,-1 5-1,-1 6 1,-5 17 0,0 0-1,8-18 1,-8 18 0,0 0-1,0 0 1,-13 20 0,13-20 0,-21 27-1,6-8 1,-4 3 0,-4 3 0,-1-1 0,-1 3 0,1-5 0,1-3 0,4-4-1,2-5 1,17-10 0,0 0 0,0 0 1,0 0-1,0 0 2,31 11 0,-9-9 0,7 4 1,1-5 0,6 5-3,3-4 0,3-2 0,5 6-10,-9-14-21,1 2-4,1-3-2,-8 0 0,-2-3-1</inkml:trace>
          <inkml:trace contextRef="#ctx0" brushRef="#br0" timeOffset="68041.8918">1753 6165 95,'0'0'33,"15"-30"2,-15 30-1,17-23-12,-17 23-8,0 0-3,19-5-4,-10 24-3,-5 1-4,1 16 0,-5 2 0,0 2 0,-1 1 0,-1-1 0,-2-8 0,4-8 0,2-5 0,-2-19 0,19 6 0,-2-17 0,5-10 0,7-8 0,5-4 0,0-7 0,1-5 0,1-3 0,-2 3 0,-4 6 0,-3 5 0,-6 5 0,-8 12 0,-13 17 0,0 0 0,13 31 0,-17 2 0,0 9 0,1 7 0,-1 10 0,0 1 0,0 0 0,-1 1 0,-3-1 0,-5-5 0,-6-1 0,-6-5 0,-3-5 0,-6-5 0,-5-6 0,-5-9 0,1-5 0,1-6 0,-3-9 0,7-6 0,2-9 0,16-4-5,-5-12-20,20 5-9,5-5-4,7 1 2,10-1-1</inkml:trace>
          <inkml:trace contextRef="#ctx0" brushRef="#br0" timeOffset="68539.9203">2366 6286 109,'0'0'34,"21"4"1,1 1-2,14 5-20,2-4-12,5-5-18,8-1-12,4 0-5,-2-3 0,-1 1 0</inkml:trace>
          <inkml:trace contextRef="#ctx0" brushRef="#br0" timeOffset="76352.3671">2488 6935 92,'-7'17'35,"7"-17"1,24 0 0,-1 4-6,-2-12-19,11 4-3,-4-1-4,8-3-4,0 4-6,-8-7-15,6 7-12,-2-1-4,-2-1 1,-1-2-2</inkml:trace>
          <inkml:trace contextRef="#ctx0" brushRef="#br0" timeOffset="68376.9108">2549 6180 112,'0'0'36,"0"0"2,5 36-1,-8-17-16,5 17-10,-6 0-11,4 5 0,-2-1 0,0 0 0,-2-7 0,2-10 0,4 4-4,-2-27-25,0 0-6,-17 13-2,17-13-1,-17-25 1</inkml:trace>
          <inkml:trace contextRef="#ctx0" brushRef="#br0" timeOffset="71246.075">5397 6133 110,'12'-22'36,"-12"22"1,0 0-2,-21-2-14,8 24-11,-12 1-4,3 15-6,-5 7 0,3 6 0,1 5 0,4 7 0,10 1 0,5-4 0,15 4 0,1-13-31,12-3-5,8-13-3,4-10 1,6-8-1</inkml:trace>
          <inkml:trace contextRef="#ctx0" brushRef="#br0" timeOffset="72208.1301">5531 6314 88,'6'-19'34,"-6"19"1,17-18 2,-17 18-10,28 13-9,-28-13-6,42 45-8,-16-15-4,12 10 0,7-2 0,4 3 0,0-5 0,0-4 0,-1-4 0,-7-11 0,-3 6 0,-16-17-15,-3 5-19,-19-11-6,0 0 2,0 0 0,0 0 1</inkml:trace>
          <inkml:trace contextRef="#ctx0" brushRef="#br0" timeOffset="72465.1448">5948 6265 109,'-22'-4'32,"22"4"2,-21 23-1,0-8-21,10 15-5,-14 2-2,-3 10-1,-6 1-1,0 5-1,-6-3 0,1-2-2,3-3-1,2-8-3,13-2-7,2-17-16,19-13-6,0 0-1,19 2-1,10-11 0</inkml:trace>
          <inkml:trace contextRef="#ctx0" brushRef="#br0" timeOffset="72902.1698">6237 6403 111,'0'0'31,"38"11"1,-12-9-5,8 4-30,6 0-20,1-8-8,3 2 0,-7-6-1</inkml:trace>
          <inkml:trace contextRef="#ctx0" brushRef="#br0" timeOffset="72738.1604">6378 6258 130,'0'0'37,"17"22"1,-13-1-1,-8 2-26,8 11-9,-6 0-2,2 5 0,0 1 0,-3-4 0,1-2 0,-6-12 0,12 3-22,-4-25-13,0 0-4,-19 4 2,19-4-2</inkml:trace>
          <inkml:trace contextRef="#ctx0" brushRef="#br0" timeOffset="73218.1878">6892 6199 105,'0'0'38,"15"29"1,-12-5-1,1 18-13,-8-7-15,8 14-10,-8 2 0,3-2 0,-1 2 0,0-7 0,2-7 0,-2-8 0,6-5-3,-4-24-22,0 0-10,0 0-4,0 0 2,15-19-1</inkml:trace>
          <inkml:trace contextRef="#ctx0" brushRef="#br0" timeOffset="73506.2043">7180 6129 116,'19'2'36,"2"10"1,3 3-1,10 15-24,-9-4-3,3 14-3,-7 1-3,-2 10-3,-14 8 0,-7 3 0,-11 4 0,-7 0 0,-5-2 0,-5-3 0,0-8 0,-1-16 0,13-5-10,-7-20-16,25-12-9,0 0-3,0 0 2,-11-36-1</inkml:trace>
          <inkml:trace contextRef="#ctx0" brushRef="#br0" timeOffset="73997.2323">7735 6282 98,'-4'-21'34,"4"21"0,15-20 1,-2 1-11,8 6-16,-2-2-4,4 3-2,-3 1-1,3 3 1,-4 7-1,-2 4 1,-17-3-1,17 23 1,-15-4-1,-6 5 0,-6 1 0,-1 1-1,-2 1 0,-4 1 0,0-4 1,2-1-1,-2-4 1,17-19 1,-23 26-2,23-26 0,0 0 0,-15 17 0,15-17 0,0 0 0,0 0 0,29-7 0,-29 7 0,33-6 0,-10 6 0,5 0 0,3 6 0,-7-10-19,6 10-16,-3-3-3,-5-1 0,1-4 1</inkml:trace>
          <inkml:trace contextRef="#ctx0" brushRef="#br0" timeOffset="74900.284">8412 6433 113,'-17'4'36,"17"-4"2,0 0-2,-17 6-21,36-1-5,0-9-3,13 3-7,8-5 0,5-2 0,6 1 0,-4-10-7,8 11-19,-14-7-9,-5 4-3,-8-1 1,-9 3-1</inkml:trace>
          <inkml:trace contextRef="#ctx0" brushRef="#br0" timeOffset="75175.2997">8972 6162 112,'19'-8'37,"-19"8"1,0 36-1,4 2-21,-12-1-6,7 14-5,-3 2-5,2 4 0,-2-3 0,4-7 0,2-3 0,-2-14 0,6 0-3,-6-30-16,2 27-16,-2-27-3,0 0 1,0 0-1</inkml:trace>
          <inkml:trace contextRef="#ctx0" brushRef="#br0" timeOffset="75598.324">9229 6216 94,'0'0'34,"13"-19"0,-13 19 2,23-11-13,-23 11-14,39-19-2,-16 12-2,3 7-1,-1 0-1,-1 5-1,-3 7 0,-4 5 0,-5 3-2,-9 7 0,-6 3 0,-7 4 0,-9 2 0,-2 0 0,-3-1 0,-1 1 0,1-6 0,-1 1 0,7-7 0,4-1 0,5-6 0,9-17 0,-6 24 0,6-24 0,0 0 0,25 19 0,-8-19 0,7-2 0,5 0 0,3-1 0,3 3 0,-1-8 0,6 12-30,-10-4-6,-1 0-3,-12 0 1,-17 0-2</inkml:trace>
          <inkml:trace contextRef="#ctx0" brushRef="#br0" timeOffset="77697.4439">8414 6963 94,'0'0'33,"0"0"2,0 0 0,0 0-16,40-9-7,-40 9-3,39-8-2,-16 6-3,3 2-3,3 4-5,-3-8-6,12 6-21,-8 0-5,8-2 0,-3-2 0,1-1-1</inkml:trace>
          <inkml:trace contextRef="#ctx0" brushRef="#br0" timeOffset="78273.477">9189 7173 109,'0'17'33,"0"-17"2,0 0-2,0 0-21,0 0-5,-3-23-4,3 23 1,-6-30-2,2 7 0,4-1 0,-2-5 0,4-1-1,2-2 0,0 0 0,1 0 0,1 2-1,2 3 0,-3 5 0,-5 22 0,10-27 0,-10 27 0,0 0 0,0 0 0,0 0 0,0 0 0,0 0 0,-10 21 0,10-21 0,-19 25 0,4-8 0,-2 1-1,-7 3 1,-3 2 0,1-2 0,-1 1-1,1-3 1,3-2 0,5-4 0,18-13 0,-23 15 1,23-15-1,0 0 1,0 0 0,24 2 0,-3-4 0,8 4 1,1-2 0,7 2-2,3 0 0,2 0 0,3 2-6,-11-10-21,4 4-7,-5-4-4,-4-1 2,-3-4-3</inkml:trace>
        </inkml:traceGroup>
        <inkml:traceGroup>
          <inkml:annotationXML>
            <emma:emma xmlns:emma="http://www.w3.org/2003/04/emma" version="1.0">
              <emma:interpretation id="{744B6F58-DB8B-4929-8D85-7FCB5286A45A}" emma:medium="tactile" emma:mode="ink">
                <msink:context xmlns:msink="http://schemas.microsoft.com/ink/2010/main" type="inkWord" rotatedBoundingBox="15852,17816 19887,17862 19875,18981 15839,18936"/>
              </emma:interpretation>
              <emma:one-of disjunction-type="recognition" id="oneOf9">
                <emma:interpretation id="interp45" emma:lang="en-US" emma:confidence="0">
                  <emma:literal>y=4(x+1)2-16</emma:literal>
                </emma:interpretation>
                <emma:interpretation id="interp46" emma:lang="en-US" emma:confidence="0">
                  <emma:literal>y=4(X+1)2-16</emma:literal>
                </emma:interpretation>
                <emma:interpretation id="interp47" emma:lang="en-US" emma:confidence="0">
                  <emma:literal>y=4(\1+1)2-16</emma:literal>
                </emma:interpretation>
                <emma:interpretation id="interp48" emma:lang="en-US" emma:confidence="0">
                  <emma:literal>Y=4(x+1)2-16</emma:literal>
                </emma:interpretation>
                <emma:interpretation id="interp49" emma:lang="en-US" emma:confidence="0">
                  <emma:literal>y=4(x+l)2-16</emma:literal>
                </emma:interpretation>
              </emma:one-of>
            </emma:emma>
          </inkml:annotationXML>
          <inkml:trace contextRef="#ctx0" brushRef="#br0" timeOffset="79392.541">10551 6418 80,'4'-19'36,"-4"19"0,0 0 1,0 0-6,11 23-16,-16 7-6,7 17-2,-8 8-3,6 3-4,-2 5 0,2-5 0,2-9 0,4-7 0,-1-12 0,7-9 0,-12-21 0,28 5 0,-7-18 0,1-11 0,7-9 0,-1-8 0,4-4 0,-4-6 0,1 0 0,-1 0-2,-5 6 2,-5 7 0,-2 10 2,-5 7-2,-11 21 0,0 0 0,22 24 0,-16 8 0,-2 12 0,0 11 0,-2 5 0,-2 6 0,-4 0 0,-4 0 0,-5-6 0,-2 4 0,-6-5 0,-5-8 0,-4-4 0,-2-9 0,-2-10 0,-4-7 0,0-8 0,-2-13 0,5-9 0,-1-10 0,9 2-8,-1-10-6,19 7-17,3-3-5,12 0 0,11 1 0,5 5 0</inkml:trace>
          <inkml:trace contextRef="#ctx0" brushRef="#br0" timeOffset="79682.5576">11114 6529 132,'0'0'39,"0"0"0,30-11-2,-30 11-29,39-13-8,-12 7 0,3 2 0,2 3 0,-2-3 0,0 4 0,-11-4-6,6 12-11,-25-8-16,21-2-6,-21 2 2,0 0 1,0 0 0</inkml:trace>
          <inkml:trace contextRef="#ctx0" brushRef="#br0" timeOffset="79899.57">11153 6661 117,'0'0'36,"0"0"3,0 0-2,23 19-23,-4-26-5,11 7-6,0-6-3,6 0 0,5 6-3,-7-9-28,4 0-6,2-3-3,-4-1 2,1-4-2</inkml:trace>
          <inkml:trace contextRef="#ctx0" brushRef="#br0" timeOffset="80609.6106">11978 6941 127,'0'0'37,"-19"17"1,19-17-2,0 0-23,-12-17-9,12-2-4,6-4 0,-2-7 0,1-8 0,-1-9 0,2-4 0,0-9 0,-1-4 0,3-1 0,-1 1 0,3 6 0,-1 9 0,-1 7 0,-1 10 0,-1 13 0,-6 19 0,0 0 0,0 0 0,0 0 0,0 27 0,-6-6 0,-5 5 0,-4 0 0,-4 6 0,-6 0 0,-7 4 0,-3 0 0,-5-4 0,4-2 0,2 1 0,4-7 0,7-3 0,23-21 0,-24 24 0,24-24 0,0 0 0,0 0 0,38 10 0,-14-14 0,8 0 0,4 1 0,7-3 0,5 2 0,-5-3 0,6 7-18,-13-8-16,-4 4-6,-4-1 1,-3-3 1,-1 0-1</inkml:trace>
          <inkml:trace contextRef="#ctx0" brushRef="#br0" timeOffset="80941.6296">12619 6282 101,'-19'-22'33,"19"22"0,-21 1 2,-3 5-21,5 19-4,-13 3-1,4 15 0,-10 3-1,4 12-5,0 4-3,9 6 0,7-2 0,6-3 0,14-5 0,2-11 0,20 2-20,-5-15-17,8-5-3,-1-11 0,2-6 0</inkml:trace>
          <inkml:trace contextRef="#ctx0" brushRef="#br0" timeOffset="81755.6762">12981 6418 116,'0'0'35,"0"0"1,-5 38-1,-5-6-24,-14 4-5,-3 11-3,-9 2-1,-1 8 0,-7-3 0,5-3-1,-1-4-1,6-11-1,9-4-2,7-15-2,16 0-6,2-17-16,0 0-8,17-13-1,2-4 1,3-2-1</inkml:trace>
          <inkml:trace contextRef="#ctx0" brushRef="#br0" timeOffset="81481.6605">12668 6469 104,'-13'-19'35,"13"19"3,-4 17 0,17 13-16,-5-1-9,18 12-8,1 2-5,10 8 0,1-2 0,5 2 0,-1-7 0,-2-6 0,-3-5 0,-12-16 0,5 4-19,-30-21-16,25 10-4,-25-10 0,0-17-1,-4 0 2</inkml:trace>
          <inkml:trace contextRef="#ctx0" brushRef="#br0" timeOffset="82201.7017">13119 6633 100,'0'0'35,"19"-7"1,-2 7-2,9 3-13,6-8-15,8 1-4,5 4-7,-5-4-21,5-3-9,-3 3 1,-5-2-1,-7 1-1</inkml:trace>
          <inkml:trace contextRef="#ctx0" brushRef="#br0" timeOffset="82005.6905">13226 6478 99,'17'-9'36,"0"11"3,-17-2-2,23 36-8,-23-16-19,11 13-5,-11 2-5,2 7 0,-4-2 0,-5-5 0,1-3 0,-3-11 0,16 4-16,-7-25-19,0 0-4,0 0 1,-20 0 0</inkml:trace>
          <inkml:trace contextRef="#ctx0" brushRef="#br0" timeOffset="82470.7171">13655 6326 107,'3'28'38,"-4"4"0,1 10 0,-4-5-14,6 20-14,-8-2-10,6 1 0,-2-3 0,0-6 0,2-5 0,-4-10 0,4-4 0,0-28-3,2 34-20,-2-34-12,0 0-3,0 0 0,0 0 0</inkml:trace>
          <inkml:trace contextRef="#ctx0" brushRef="#br0" timeOffset="82786.7351">13853 6273 93,'17'-17'35,"-17"17"1,28 9 2,-28-9-11,38 36-14,-23-9-6,8 16-1,-8 4-6,-2 4 0,-8 6 0,-5 1 0,-5 1 0,-8-1 0,-4-1 0,-8-10 0,2-4 0,-1-9-7,5 2-8,-4-17-17,6-2-5,17-17 0,-22 2 1,22-2 0</inkml:trace>
          <inkml:trace contextRef="#ctx0" brushRef="#br0" timeOffset="83353.7675">14234 6295 93,'0'0'32,"15"-24"2,-4 7 0,2-4-17,12 8-7,-4-6-3,5 6-1,-5-2-2,3 5 0,-5 3-1,2 7-1,-21 0 0,23 13 0,-23-13-1,11 32 0,-9-11 0,0 3-1,-6 1 0,0-1 2,-5 1-2,-3-2 0,-3-1 0,-5 1 0,1-2 0,-2-1 0,0 1 0,4-4 0,-2-4 0,19-13 0,-22 23 0,22-23 0,0 0 0,0 0 0,0 0 0,0 0 0,0 0 0,21 15 0,-4-19 0,3 2 0,5-1 0,-1-3 0,5 4 0,-1-5 0,2 7-4,-30 0-24,34-8-8,-34 8-3,21-2 1,-21 2 0</inkml:trace>
          <inkml:trace contextRef="#ctx0" brushRef="#br0" timeOffset="83865.7967">14853 6535 111,'-25'6'37,"25"-6"2,0 0-2,0 0-19,0 0-5,0 0-13,19 13 0,-2-13 0,13 0 0,2-2 0,8-4 0,1-1 0,3-3 0,3 3 0,-15-10 0,8 13-33,-16-5-6,-5 3-2,-19 6 1,17-15 0</inkml:trace>
          <inkml:trace contextRef="#ctx0" brushRef="#br0" timeOffset="84334.8237">15562 6145 104,'0'0'36,"17"13"3,-11 17-1,-8 4-16,9 24-9,-12 5-10,6 12-3,-8 1 0,1 1 0,-3-7 0,1-8 0,1-7 0,1-18 0,6-6 0,0-31 0,8 17-24,-8-17-13,13-25-3,-4 4 0,4-7 1</inkml:trace>
          <inkml:trace contextRef="#ctx0" brushRef="#br0" timeOffset="84885.8552">16101 6339 81,'0'0'35,"0"0"2,0 0 0,0 0-4,0 0-19,-1-21-4,1 21-2,-17-9-8,17 9 0,-42-10 0,18 6 0,-7 6 0,-3 8 0,-1 3 0,-1 11 0,-2 7 0,4 10 0,4 1 0,3 7 0,9 4 0,6-3 0,7 0 0,8-5 0,11-6 0,10-6 0,6-5 0,6-11 0,6-8 0,1-7 0,2-8 0,1-5 0,-5-8 0,-3-1 0,-8-7 0,-4-5 0,-10 4 0,-7-1 0,-9 3 0,-11 5 0,-8 6 0,-8 6 0,-3 9 0,-4 9 0,-2 6 0,2 10 0,2 5 0,8 0 0,3 2 0,4-3 0,8 4 0,-5-16-15,14 2-21,0-19-5,0 0 1,0 0-1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7:23.52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71F3A11-7EB2-4688-A754-752675F1568F}" emma:medium="tactile" emma:mode="ink">
          <msink:context xmlns:msink="http://schemas.microsoft.com/ink/2010/main" type="inkDrawing" rotatedBoundingBox="10245,9489 13927,9470 13930,10130 10248,10149" semanticType="callout" shapeName="Other">
            <msink:sourceLink direction="with" ref="{732577DE-0161-4A43-9605-317190605D3C}"/>
          </msink:context>
        </emma:interpretation>
      </emma:emma>
    </inkml:annotationXML>
    <inkml:trace contextRef="#ctx0" brushRef="#br0">-8 672 65,'0'0'30,"0"-19"0,0 19 0,27-32-1,-6 5-16,16 3-2,1-14-2,19 2-3,7-13 0,21 0-2,18-9 0,26-1-1,23-3 0,30 4 0,21 3 0,20 10-1,11 9 2,9 17-4,1 15 0,-1 17 0,-11 16 0,-13 16 0,-23 10 0,-15 9 0,-28 2 0,-23 2 0,-28-6 0,-21-7 0,-30-10 0,-17-11 0,-17-12 0,-17-22 0,0 17 0,0-17 0,-13-18-13,0 1-25,1 0-3,-1-6 1,0-2-1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7:24.14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2577DE-0161-4A43-9605-317190605D3C}" emma:medium="tactile" emma:mode="ink">
          <msink:context xmlns:msink="http://schemas.microsoft.com/ink/2010/main" type="inkDrawing" rotatedBoundingBox="10720,9090 16362,9016 16372,9770 10730,9844" shapeName="Other">
            <msink:destinationLink direction="with" ref="{771F3A11-7EB2-4688-A754-752675F1568F}"/>
          </msink:context>
        </emma:interpretation>
      </emma:emma>
    </inkml:annotationXML>
    <inkml:trace contextRef="#ctx0" brushRef="#br0">0 789 65,'0'0'30,"0"0"-1,0 0 1,0 0-8,14-17-8,20-2-2,7-17-3,25 1-3,25-16 0,29-4-1,33-11-2,28-2 0,33-9 0,31 3 0,26-3-1,24 9 0,12 4 1,16 18 0,5 16 2,8 19-5,-14 18 0,-8 22 0,-22 14 0,-15 16 0,-28 8 0,-26 7 0,-29 0 0,-24-3 0,-25-8 0,-22-7 0,-25-12 0,-22-12 0,-18-8 0,-20-18 0,-12-1-30,-26-5-9,17-15-1,-17 15 0,-15-28 0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7:24.73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7D251D6-B6F6-498A-AA8F-315518D770CE}" emma:medium="tactile" emma:mode="ink">
          <msink:context xmlns:msink="http://schemas.microsoft.com/ink/2010/main" type="inkDrawing" rotatedBoundingBox="12946,11260 14402,11170 14416,11398 12960,11488" shapeName="Other"/>
        </emma:interpretation>
      </emma:emma>
    </inkml:annotationXML>
    <inkml:trace contextRef="#ctx0" brushRef="#br0">-4 22 106,'-4'38'33,"13"-16"2,10-1-4,19 9-19,4-11-1,24 8-1,3-12-2,22 2-2,7-14-3,11 1-3,5-11 0,4-7 0,-2-3 0,-5-5 0,-7-3 0,-12-3 0,-9 3 0,-17-1-3,-11 9-2,-23-2 0,-6 12-4,-26 7-8,0 0-15,0 0-3,-19-12 2,-1 18-2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7:25.24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805D7A-E7EE-4621-AED6-63ED88CC6BFE}" emma:medium="tactile" emma:mode="ink">
          <msink:context xmlns:msink="http://schemas.microsoft.com/ink/2010/main" type="inkDrawing" rotatedBoundingBox="12979,11445 16475,11118 16506,11449 13009,11776" shapeName="Other"/>
        </emma:interpretation>
      </emma:emma>
    </inkml:annotationXML>
    <inkml:trace contextRef="#ctx0" brushRef="#br0">-3 247 57,'0'0'28,"4"28"0,-4-28 1,21 32-13,11-7 0,7-5 1,27 7-4,16-8-1,33 3-3,17-8-1,30 1 0,17-12-2,25 1 0,11-9-4,11-5-2,4-9 0,-1-5 0,-10-10 0,-6-2 0,-13-7 0,-15-3 0,-19-1 0,-21 0 0,-23 5 0,-20 7 0,-22 6 0,-22 5 0,-20 11 0,-16 3 0,-22 10 0,0 0 0,0 0-6,0 0-26,0 0-6,0 0-1,0 0 1,17-2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8:43.62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80 40 21,'0'0'20,"-13"-25"1,13 25-2,3-19 0,-3 19-1,17-3-2,-17 3-2,16 19-2,-15-1-1,5 13-2,-12 1-2,3 11-1,-11 4 0,5 8-1,-4 0 0,3 5-1,-1-2 0,2 7 0,-1-7-1,3 1 0,1-8-1,2-1 0,-1-4 0,3-9-1,0-6 1,4-9-1,0-1 0,-2-21 0,9 25-1,-9-25 1,0 0-1,11 18 0,-11-18-1,0 0-3,21 6-3,-21-6-11,23-17-14,-3 2-4,1-6 2,4-3-2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5:01.65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286928-0EC8-4E64-9B48-DBD36FF77EEC}" emma:medium="tactile" emma:mode="ink">
          <msink:context xmlns:msink="http://schemas.microsoft.com/ink/2010/main" type="writingRegion" rotatedBoundingBox="8370,10790 19575,10705 19632,18158 8427,18244"/>
        </emma:interpretation>
      </emma:emma>
    </inkml:annotationXML>
    <inkml:traceGroup>
      <inkml:annotationXML>
        <emma:emma xmlns:emma="http://www.w3.org/2003/04/emma" version="1.0">
          <emma:interpretation id="{E19022D2-882D-4CE2-BCDB-D74C707763AB}" emma:medium="tactile" emma:mode="ink">
            <msink:context xmlns:msink="http://schemas.microsoft.com/ink/2010/main" type="paragraph" rotatedBoundingBox="10191,11589 19266,9855 19720,12233 10646,139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421E48-33C3-40B6-9932-F80A07B1305E}" emma:medium="tactile" emma:mode="ink">
              <msink:context xmlns:msink="http://schemas.microsoft.com/ink/2010/main" type="line" rotatedBoundingBox="13456,11468 19359,10340 19720,12233 13817,13362"/>
            </emma:interpretation>
          </emma:emma>
        </inkml:annotationXML>
        <inkml:traceGroup>
          <inkml:annotationXML>
            <emma:emma xmlns:emma="http://www.w3.org/2003/04/emma" version="1.0">
              <emma:interpretation id="{8BC9B576-8612-45CE-904C-8A5EB68D15D7}" emma:medium="tactile" emma:mode="ink">
                <msink:context xmlns:msink="http://schemas.microsoft.com/ink/2010/main" type="inkWord" rotatedBoundingBox="13456,11468 19359,10340 19720,12233 13817,13362"/>
              </emma:interpretation>
              <emma:one-of disjunction-type="recognition" id="oneOf0">
                <emma:interpretation id="interp0" emma:lang="en-US" emma:confidence="0">
                  <emma:literal>2117=42--2</emma:literal>
                </emma:interpretation>
                <emma:interpretation id="interp1" emma:lang="en-US" emma:confidence="0">
                  <emma:literal>2617=42--2</emma:literal>
                </emma:interpretation>
                <emma:interpretation id="interp2" emma:lang="en-US" emma:confidence="0">
                  <emma:literal>2917=42--2</emma:literal>
                </emma:interpretation>
                <emma:interpretation id="interp3" emma:lang="en-US" emma:confidence="0">
                  <emma:literal>2017=42--2</emma:literal>
                </emma:interpretation>
                <emma:interpretation id="interp4" emma:lang="en-US" emma:confidence="0">
                  <emma:literal>2217=42--2</emma:literal>
                </emma:interpretation>
              </emma:one-of>
            </emma:emma>
          </inkml:annotationXML>
          <inkml:trace contextRef="#ctx0" brushRef="#br0">7763 686 99,'-27'19'35,"27"-19"2,0 0-1,0 0-13,38 17-10,-10-21-4,20 6-6,1-8-3,7 3 0,1-3 0,-2-2 0,-1 8-6,-16-3-25,-4-1-6,-8 4-1,-26 0 1,23-4-1</inkml:trace>
          <inkml:trace contextRef="#ctx0" brushRef="#br0" timeOffset="-244.0139">7716 512 122,'0'0'37,"0"0"1,0 0-1,34-13-23,-6 6-7,17 3-7,4-2 0,10 3 0,-1 1 0,1 2 0,-7 0 0,-6-2 0,-7 6 0,-18-6-13,-2 9-14,-19-7-8,0 0-3,-32 27 1,0-16 0</inkml:trace>
          <inkml:trace contextRef="#ctx0" brushRef="#br0" timeOffset="1314.0752">8627 550 104,'-25'10'36,"25"-10"3,0 0-1,29-4-15,12 4-10,12-10-11,20 7-2,12-7 0,15 3 0,8-5 0,1 3 0,-5 0 0,-8 1 0,-15 4 0,-15 2 0,-17 8 0,-20-2 0,-10 13-6,-19-17-23,-15 26-9,-2-7-1,-8 0 1,-3 0 1</inkml:trace>
          <inkml:trace contextRef="#ctx0" brushRef="#br0" timeOffset="1857.1062">8821 1127 96,'-19'17'34,"19"-17"2,-22 16 1,22-16-14,0 0-9,0 0-4,24-8-5,1-1-5,1-8 0,10 0 0,4-6 0,3 0 0,2 1 0,0 5 0,-3 7 0,-6 8 0,-8 8 0,-7 9 0,-10 10 0,-11 7 0,-9 5 0,-10 7 0,-6 3 0,-7 2 0,-5 2 0,-5-2 0,-3-4 0,3-3 0,3-3 0,5-6 0,4-5 0,9-7 0,21-21 0,-21 24 0,21-24 0,0 0 0,21 11 0,0-12 0,7-5 0,10 2 0,7-3 0,4-1 0,6-1 0,1 1 0,1 1 0,-8-1 0,-6 6 0,-11-4 0,2 12 0,-17-8-33,0 2-8,-17 0 0,19-7 1,-19 7 1</inkml:trace>
          <inkml:trace contextRef="#ctx0" brushRef="#br0" timeOffset="890.0509">9146 309 87,'5'21'35,"-5"-21"1,4 24 1,-4-24-6,0 0-17,0 0-4,0 0-5,-2-28-5,0 5 0,4-5 0,-4-8 0,2-9 0,-2-8 0,4-6 0,-2-5 0,2-4 0,2 0 0,2 4 0,1 6 0,1 7 0,-1 13 0,-1 6 0,0 11 0,-6 21 0,0 0 0,0 0 0,0 0 0,0 0 0,0 0 0,-6 23 0,6-23 0,-15 34 0,2-13 0,-6 3 0,-6 3 0,-5 5 0,-6 5 0,-5 5 0,-3 1 0,-1 1 0,0-5 0,5-1 0,8-6 0,8-6 0,5-7 0,19-19 0,-2 19 0,2-19 0,37 2 0,-4-6 0,10-3 0,8-1 0,9-5 0,6 2 0,0-2 0,8 1 0,-4 3 0,-6 1 0,-9 4 0,-10 3 0,-7 8 0,-18-3-22,-3 7-15,-17-11-3,4 19 1,-4-19-1</inkml:trace>
          <inkml:trace contextRef="#ctx0" brushRef="#br0" timeOffset="2530.1447">9974 648 114,'0'0'36,"0"0"3,0 0-2,0 0-18,26 12-9,4-14-10,12 2 0,7-4 0,8 2 0,5 0 0,-4-5 0,5 9 0,-13-6-36,-4 2-2,-9 0-2,-6 2 2,-9 0-1</inkml:trace>
          <inkml:trace contextRef="#ctx0" brushRef="#br0" timeOffset="2317.1326">10013 429 93,'0'0'36,"-17"-24"0,17 24 3,0 0-10,-15-17-13,32 23-10,-17-6-6,44 2 0,-10-4 0,11 4 0,10-6 0,5 2 0,2-2 0,-3 0 0,-5 4 0,-12-3 0,-4 12 0,-38-9-15,0 0-22,2 26-4,-27-11 1,-5 1 0</inkml:trace>
          <inkml:trace contextRef="#ctx0" brushRef="#br0" timeOffset="3131.1791">11026 494 101,'0'0'35,"-15"-17"3,15 17-1,6-29-13,-6 29-11,25-35-6,-5 14-7,1-6 0,7 5 0,1-1 0,5 4 0,0 2 0,0 6 0,-1 5 0,0 8 0,-3 8 0,-4 5 0,-1 7 0,-8 8 0,-10 6 0,-3 6 0,-12 5 0,-7 2 0,-13 4 0,-8 3 0,-11 3 0,-6-6 0,-2 0 0,-1-4 0,1-4 0,6-4 0,4-7 0,7-3 0,12-9 0,9-1 0,7-4 0,8 0 0,2-17 0,19 23 0,-2-16 0,8-1 0,5-4 0,8-2 0,-1-4 0,7 0 0,-1-2 0,2-1 0,1 1 0,-9 1 0,-3 3 0,-11-8 0,2 18 0,-25-8-23,0 0-16,0 0-3,0 0 3,0 0-1</inkml:trace>
          <inkml:trace contextRef="#ctx0" brushRef="#br0" timeOffset="-1748.1">5588 1309 57,'0'0'31,"-17"5"1,17-5 2,0 0-2,0 0-10,0 0-5,-19-17-3,19 17-2,5-20-8,-5 20-4,23-36 0,-4 11 0,4-3 0,7 1 0,2-1 0,4 2 0,3 3 0,1 6 0,-2 6 0,-4 7 0,-4 6 0,-2 7 0,-7 8 0,-4 4 0,-10 7 0,-5 4 0,-6 6 0,-9 0 0,-7 5 0,-9 3 0,-5 1 0,-3-2 0,-5-2 0,-1-3 0,-1 0 0,5-6 0,3-4 0,6-6 0,7-5 0,4-4 0,19-15 0,-19 25 0,19-25 0,0 0 0,23 11 0,-2-11 0,1-2 0,10 0 0,6-3 0,5-3 0,5 1 0,1-1 0,-2-1 0,-6 1 0,-1 2 0,-10 1 0,-3 5 0,-27 0 0,26-6-13,-26 6-26,0 0-3,0 0 1,-6-19 0</inkml:trace>
          <inkml:trace contextRef="#ctx0" brushRef="#br0" timeOffset="-1394.0797">6437 1086 103,'0'0'36,"9"-21"1,-9 21 0,0 0-9,-23-4-19,23 4-4,-26 21-5,5 2 0,-7 7 0,0 12 0,-6 5 0,3 13 0,1 2 0,6 4 0,5 0 0,8-1 0,16-5 0,8-11 0,18 0 0,-1-19-32,11-9-6,3-8-2,-1-7 2,-1-8-1</inkml:trace>
          <inkml:trace contextRef="#ctx0" brushRef="#br0" timeOffset="-1063.0608">6757 1127 129,'19'-13'38,"-19"13"2,10 32-1,-16-5-30,8 18-9,-2 6 0,2 7 0,-2 5 0,0-1 0,-2-4 0,0-3 0,0-10 0,2-11 0,2-7 0,-2-27 0,6 28 0,-6-28-10,0 0-26,5-17-2,-5 17-2,6-30 2</inkml:trace>
          <inkml:trace contextRef="#ctx0" brushRef="#br0" timeOffset="-744.0424">7172 1078 124,'14'-18'38,"-14"18"1,30-19 0,-30 19-24,41 9-15,-18 12 0,3 13 0,-5 9 0,-2 12 0,-8 9 0,-7 4 0,-15 2 0,-6 1 0,-8-3 0,-3-5 0,-2-5 0,-2-11 0,0-3 0,1-16 0,14 4-6,-5-19-29,22-13-3,-23 4-2,23-4 2,-7-24 0</inkml:trace>
        </inkml:traceGroup>
      </inkml:traceGroup>
      <inkml:traceGroup>
        <inkml:annotationXML>
          <emma:emma xmlns:emma="http://www.w3.org/2003/04/emma" version="1.0">
            <emma:interpretation id="{6CABA00E-E9B6-48B1-A4E1-A89E65725094}" emma:medium="tactile" emma:mode="ink">
              <msink:context xmlns:msink="http://schemas.microsoft.com/ink/2010/main" type="line" rotatedBoundingBox="10270,12535 14604,10640 15040,11639 10707,13533"/>
            </emma:interpretation>
          </emma:emma>
        </inkml:annotationXML>
        <inkml:traceGroup>
          <inkml:annotationXML>
            <emma:emma xmlns:emma="http://www.w3.org/2003/04/emma" version="1.0">
              <emma:interpretation id="{416B9908-ADE0-48BF-942B-7506C9B88CCD}" emma:medium="tactile" emma:mode="ink">
                <msink:context xmlns:msink="http://schemas.microsoft.com/ink/2010/main" type="inkWord" rotatedBoundingBox="10270,12535 14604,10640 15040,11639 10707,13533"/>
              </emma:interpretation>
              <emma:one-of disjunction-type="recognition" id="oneOf1">
                <emma:interpretation id="interp5" emma:lang="en-US" emma:confidence="0">
                  <emma:literal>2a=4</emma:literal>
                </emma:interpretation>
                <emma:interpretation id="interp6" emma:lang="en-US" emma:confidence="0">
                  <emma:literal>2a=f</emma:literal>
                </emma:interpretation>
                <emma:interpretation id="interp7" emma:lang="en-US" emma:confidence="0">
                  <emma:literal>2a=4.</emma:literal>
                </emma:interpretation>
                <emma:interpretation id="interp8" emma:lang="en-US" emma:confidence="0">
                  <emma:literal>2a=4,</emma:literal>
                </emma:interpretation>
                <emma:interpretation id="interp9" emma:lang="en-US" emma:confidence="0">
                  <emma:literal>20=4</emma:literal>
                </emma:interpretation>
              </emma:one-of>
            </emma:emma>
          </inkml:annotationXML>
          <inkml:trace contextRef="#ctx0" brushRef="#br0" timeOffset="-4364.2496">4450 901 111,'0'0'36,"0"0"2,19 6 0,11-1-19,-5-10-6,18 5-13,-1-6 0,10 2 0,1-1 0,0-1 0,-6 2 0,-5-1 0,-6 5 0,-10-2 0,-5 7 0,-21-5-8,0 0-28,0 0-3,7 17-1,-7-17 2</inkml:trace>
          <inkml:trace contextRef="#ctx0" brushRef="#br0" timeOffset="-4631.2649">4493 622 105,'0'0'36,"0"0"3,-18 0-1,18 0-13,0 0-13,0 0-12,30-2 0,-9 2 0,5 0 0,6 0 0,4 0 0,5-2 0,1 2 0,1 0 0,-5 0 0,-2 4 0,-8-2 0,0 7 0,-28-9-6,19 13-28,-19-13-5,-13 29-1,-4-12 2,-9 0 0</inkml:trace>
          <inkml:trace contextRef="#ctx0" brushRef="#br0" timeOffset="-2385.1364">5482 628 93,'0'0'35,"0"0"2,26 3 1,12-3-9,15-13-15,24 7-5,8-9-9,23 6 0,7-4 0,7 3 0,3-1 0,-2 2 0,-6 1 0,-10 2 0,-13 3 0,-16 1 0,-18 2 0,-22-4 0,-12 13 0,-26-9-29,0 0-9,-32 19-3,-2-7 2,-5 3 1</inkml:trace>
          <inkml:trace contextRef="#ctx0" brushRef="#br0" timeOffset="-2846.1627">6046 439 102,'6'19'35,"-6"-19"0,0 0 1,20 11-17,-20-11-8,0 0-1,12-23-3,-12 23-7,9-22 0,-5 5 0,-6-6 0,2-3 0,-2-6 0,0-10 0,2-7 0,2-4 0,4-9 0,0 2 0,1-3 0,3 1 0,-5 6 0,3 7 0,-4 7 0,-1 10 0,-1 11 0,-2 2 0,0 19 0,-2-17 0,2 17 0,0 0 0,0 0 0,0 0 0,0 0 0,0 0 0,-15 23 0,15-23 0,-21 34 0,6-11 0,-5 5 0,-7 4 0,-3 4 0,-4 2 0,-4-1 0,-1 1 0,-1-2 0,2-2 0,2-4 0,8-4 0,2-7 0,7-2 0,19-17 0,-13 17 0,13-17 0,0 0 0,39 6 0,-8-8 0,10 0 0,8 0 0,6-3 0,9 1 0,8-2 0,-1 2 0,-3-1 0,-2 1 0,-5 2 0,-9 0 0,-6 2 0,-12 2 0,-8 4 0,-26-6 0,30 7-16,-30-7-21,0 0-4,0 0 1,4 19 0</inkml:trace>
          <inkml:trace contextRef="#ctx0" brushRef="#br0" timeOffset="-5913.3382">2407 1339 86,'0'0'32,"0"0"1,-17-2 1,17 2-10,0 0-10,23-27-5,-3 18-2,-3-6-2,12 2 0,-1-4 1,8 5-6,0 1 0,3 5 0,-1 3 0,-2 8 0,0 7 0,-6 8 0,-6 11 0,-7 6 0,-7 5 0,-8 5 0,-12 6 0,-7 2 0,-9-1 0,-12 3 0,-3-4 0,-8-2 0,-2-6 0,-2-5 0,0-8 0,4-10 0,7-10 0,7-11 0,6-10 0,9-8 0,8-6 0,12-5 0,10-2 0,5 0 0,11 1 0,10 3 0,2 5 0,7 6 0,2 4 0,2 7 0,0 6 0,-2 7 0,-5 8 0,-8 8 0,-2 3 0,-7 8 0,-9 2 0,-2-2 0,-5-1 0,-1-2 0,-5-7 0,1-2 0,-4-24 0,12 25 0,-12-25 0,0 0 0,28 2 0,-28-2-4,28-19-25,-28 19-8,30-28-2,-16 11 2,-5-2-2</inkml:trace>
          <inkml:trace contextRef="#ctx0" brushRef="#br0" timeOffset="-5139.2939">3437 1465 98,'0'0'35,"13"-26"0,-7 9 1,-6 17-15,4-34-10,-4 34-3,-15-32-2,15 32-1,-34-19-5,11 15 0,-7 2 0,0 6 0,-4 4 0,0 10 0,2 9 0,-2 9 0,0 5 0,5 8 0,5 4 0,3 4 0,10-3 0,7-5 0,8-7 0,9-8 0,10-11 0,7-12 0,6-13 0,1-9 0,7-8 0,-5-10 0,3-6 0,-6-5 0,0-2 0,-6-5 0,-6-2 0,-3 0 0,-6 4 0,-4 3 0,-3 8 0,0 8 0,-8 26 0,0 0 0,0 0 0,-8 28 0,-1 8 0,-1 8 0,-1 7 0,0 1 0,1 3 0,3-6 0,5-5 0,7-7 0,7-10 0,5-8 0,7-10 0,8-11 0,4-9 0,4-8 0,-1-6 0,-5-3 0,-2 2 0,-5-1 0,-8 3 0,-8 5 0,-11 19 0,2-23 0,-2 23 0,0 0 0,0 0 0,-23-5 0,23 5-23,0 0-13,0 17-4,0-17 1,0 0-1</inkml:trace>
        </inkml:traceGroup>
      </inkml:traceGroup>
    </inkml:traceGroup>
    <inkml:traceGroup>
      <inkml:annotationXML>
        <emma:emma xmlns:emma="http://www.w3.org/2003/04/emma" version="1.0">
          <emma:interpretation id="{E24CF642-6069-401E-BCE6-077605DE1500}" emma:medium="tactile" emma:mode="ink">
            <msink:context xmlns:msink="http://schemas.microsoft.com/ink/2010/main" type="paragraph" rotatedBoundingBox="8397,14288 19186,14205 19196,15524 8407,156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C42DC1-756A-4814-AEF0-516E0C2A2E76}" emma:medium="tactile" emma:mode="ink">
              <msink:context xmlns:msink="http://schemas.microsoft.com/ink/2010/main" type="line" rotatedBoundingBox="8397,14288 19186,14205 19196,15524 8407,15606"/>
            </emma:interpretation>
          </emma:emma>
        </inkml:annotationXML>
        <inkml:traceGroup>
          <inkml:annotationXML>
            <emma:emma xmlns:emma="http://www.w3.org/2003/04/emma" version="1.0">
              <emma:interpretation id="{0F0F052F-A393-4495-9BA9-2339B32D425D}" emma:medium="tactile" emma:mode="ink">
                <msink:context xmlns:msink="http://schemas.microsoft.com/ink/2010/main" type="inkWord" rotatedBoundingBox="8322,14384 13615,13969 13712,15210 8419,15626"/>
              </emma:interpretation>
              <emma:one-of disjunction-type="recognition" id="oneOf2">
                <emma:interpretation id="interp10" emma:lang="en-US" emma:confidence="0">
                  <emma:literal>(22-4</emma:literal>
                </emma:interpretation>
                <emma:interpretation id="interp11" emma:lang="en-US" emma:confidence="0">
                  <emma:literal>(232-4</emma:literal>
                </emma:interpretation>
                <emma:interpretation id="interp12" emma:lang="en-US" emma:confidence="0">
                  <emma:literal>(222-4</emma:literal>
                </emma:interpretation>
                <emma:interpretation id="interp13" emma:lang="en-US" emma:confidence="0">
                  <emma:literal>(2=-4</emma:literal>
                </emma:interpretation>
                <emma:interpretation id="interp14" emma:lang="en-US" emma:confidence="0">
                  <emma:literal>(23=-4</emma:literal>
                </emma:interpretation>
              </emma:one-of>
            </emma:emma>
          </inkml:annotationXML>
          <inkml:trace contextRef="#ctx0" brushRef="#br0" timeOffset="6654.3806">2782 3691 107,'0'-20'35,"0"20"1,10-34 0,5 15-20,-2-11-7,14 3-3,-1-7-3,4 4 0,2-6-1,6 6 0,-2 4-2,0 7 0,-4 2 0,0 9 0,-4 6 0,0 10 0,-3 3 0,-2 8 0,-5 4 0,-1 5 0,-3 4 0,-3 0 0,-9 2 0,-6 0 0,-11 2 0,-10 4 0,-9-1 0,-5 3 0,-8-1 0,-4 3 0,0-3 0,6 1 0,3-8 0,10-4 0,9-6 0,10-5 0,13-19 0,8 19 0,-8-19 0,37 2 0,-6-4 0,4 0 0,5 2 0,2-4 0,1 3 0,-2-1 0,1 2 0,-4-2 0,-4 2 0,-6-4 0,-4 6 0,-24-2 0,34 0-2,-34 0-35,0 0-3,19-13-1,-19 13 1</inkml:trace>
          <inkml:trace contextRef="#ctx0" brushRef="#br0" timeOffset="7067.4042">3694 3301 125,'9'-25'37,"-9"25"2,17-5-2,-17 5-25,28 22-7,-9 3-5,6 11 0,-3 11 0,5 10 0,-8 5 0,-2 6 0,-10 2 0,-7 3 0,-9 3 0,-8-5 0,-6-5 0,-5-2 0,-2-7 0,-4-10 0,5-3 0,-1-18 0,9 0 0,-3-20-26,24-6-11,-19-4-2,19 4 1,8-34 0</inkml:trace>
          <inkml:trace contextRef="#ctx0" brushRef="#br0" timeOffset="7656.4378">4203 3318 104,'7'-25'35,"-7"25"2,23-32-1,-12 10-17,16 7-10,-5-4-3,11 4-2,-5-2-1,6 7-1,-4 1-2,2 7 0,-7 2 0,-1 7 0,-24-7 0,27 33 0,-22-11 0,-5 3 0,-7 3 0,-5 2 0,-3 0 0,-9 1 0,-1-3 0,-3-2 0,0 1 0,-3-5 0,3-3 0,4-2 0,5-5 0,19-12 0,-21 15 0,21-15 0,0 0 0,0 0 0,30 1 0,-7-1 0,3-1 0,8-1 0,2 2 0,2 0 0,-2-2 0,-1 4 0,-3-2 0,-5 0 0,-3 3 0,-24-3 0,29 6-12,-29-6-25,0 0-4,0 0 2,17-15-1</inkml:trace>
          <inkml:trace contextRef="#ctx0" brushRef="#br0" timeOffset="8092.4629">5012 3769 128,'0'0'39,"0"0"0,32 2-2,10-2-25,1-8-12,12 4 0,2 1 0,3-1 0,-5 4 0,-6 0 0,-4 6 0,-21-8-16,-1 5-21,-23-3-3,23-1 1,-23 1-1</inkml:trace>
          <inkml:trace contextRef="#ctx0" brushRef="#br0" timeOffset="8850.5062">6548 4165 102,'0'0'35,"6"17"1,-6-17-1,-19-8-16,19 8-7,-15-18-3,15 18-2,-10-42-7,8 10 0,-2-10 0,6-8 0,-2-9 0,6-5 0,-4-8 0,2-5 0,-2 1 0,-1 3 0,1 5 0,-2 6 0,2 9 0,-4 8 0,2 13 0,2 7 0,0 8 0,-2 17 0,0 0 0,0 0 0,0 0 0,0 0 0,0 0 0,-9 19 0,9-19 0,-19 34 0,4-13 0,-2 3 0,-6 4 0,-5 6 0,-4 6 0,-6 2 0,-3-1 0,-3 2 0,3 1 0,-3-3 0,8-7 0,4-9 0,10-4 0,22-21 0,-14 18 0,14-18 0,34-5 0,2-3 0,10-1 0,10-1 0,12-1 0,4 3 0,3 3 0,-1 3 0,-8 4 0,-11-4 0,1 9-27,-20 1-9,-12-4-4,-7 1 2,-17-5-1</inkml:trace>
          <inkml:trace contextRef="#ctx0" brushRef="#br0" timeOffset="4442.2541">420 3303 83,'8'-23'36,"-8"23"0,19-22 1,-19 22-10,17 18-11,0 11-4,-11 3-4,5 17-8,-7 4 0,-3 5 0,-2 4 0,-1-1 0,-2-3 0,4-3 0,2-8 0,2-9 0,7-12 0,6-11 0,6-11 0,5-11 0,4-16 0,4-9 0,3-15 0,1-10 0,1-5 0,-5-4 0,-2 2 0,-5 5 0,-7 8 0,-7 8 0,-3 15 0,-12 28 0,0 0 0,0 0 0,9 35 0,-13 9 0,1 11 0,-1 9 0,-2 7 0,2 9 0,-5 5 0,1 1 0,-3 3 0,-2-4 0,-4 0 0,-4-4 0,-3-8 0,-7-7 0,-3-9 0,-5-10 0,-8-13 0,-1-9 0,-6-12 0,-3-11 0,1-10 0,3-7 0,6-4 0,5-7 0,16-2 0,1-8 0,23 11-22,2-5-14,12 4-4,6-1 2,9 3 0</inkml:trace>
          <inkml:trace contextRef="#ctx0" brushRef="#br0" timeOffset="4974.2845">1126 3824 112,'-8'22'37,"8"-22"1,46 8 0,7-4-21,1-12-6,18 4-9,5-3-2,1-5 0,3 7-32,-11-3-5,-12 1-2,-13 1 0,-13-2 0</inkml:trace>
          <inkml:trace contextRef="#ctx0" brushRef="#br0" timeOffset="4778.2732">1202 3569 134,'0'0'39,"0"0"1,20-15-2,9 15-34,-3-6-4,14 6 0,7-2 0,7 4 0,3 0 0,0 2 0,-6 0 0,-6-4 0,-7 9 0,-18-11-16,-1 10-16,-19-8-8,0 0 1,-24 19 1,-5-12 1</inkml:trace>
        </inkml:traceGroup>
        <inkml:traceGroup>
          <inkml:annotationXML>
            <emma:emma xmlns:emma="http://www.w3.org/2003/04/emma" version="1.0">
              <emma:interpretation id="{5A6016A3-5799-4BCC-8E98-814F7520D43A}" emma:medium="tactile" emma:mode="ink">
                <msink:context xmlns:msink="http://schemas.microsoft.com/ink/2010/main" type="inkWord" rotatedBoundingBox="14232,14326 19186,14288 19194,15334 14240,15372"/>
              </emma:interpretation>
              <emma:one-of disjunction-type="recognition" id="oneOf3">
                <emma:interpretation id="interp15" emma:lang="en-US" emma:confidence="0">
                  <emma:literal>(2-32</emma:literal>
                </emma:interpretation>
                <emma:interpretation id="interp16" emma:lang="en-US" emma:confidence="0">
                  <emma:literal>(27-32</emma:literal>
                </emma:interpretation>
                <emma:interpretation id="interp17" emma:lang="en-US" emma:confidence="0">
                  <emma:literal>(23-32</emma:literal>
                </emma:interpretation>
                <emma:interpretation id="interp18" emma:lang="en-US" emma:confidence="0">
                  <emma:literal>(2-3</emma:literal>
                </emma:interpretation>
                <emma:interpretation id="interp19" emma:lang="en-US" emma:confidence="0">
                  <emma:literal>(22-32</emma:literal>
                </emma:interpretation>
              </emma:one-of>
            </emma:emma>
          </inkml:annotationXML>
          <inkml:trace contextRef="#ctx0" brushRef="#br0" timeOffset="9197.526">7331 3299 96,'2'-21'34,"-2"21"1,-6-24 1,-15 16-19,21 8-3,-39 29-4,16 3-3,-13 9-1,6 16-6,-4 7 0,2 13 0,4 4 0,7 8 0,4-4 0,9 2 0,10-10 0,10-9 0,8-8 0,7-22 0,16-2-11,-1-25-25,1-9-4,-1-15 2,-5-4-1</inkml:trace>
          <inkml:trace contextRef="#ctx0" brushRef="#br0" timeOffset="9782.5595">7470 3712 115,'-17'-19'36,"17"19"2,-5-24-2,1-3-20,15 9-5,-1-11-8,9 3-3,3-8 0,8 4 0,2-4 0,6 5 0,2 5 0,-2 5 0,-1 8 0,1 5 0,-6 10 0,-6 9 0,-3 10 0,-8 9 0,-7 6 0,-3 3 0,-3 6 0,-11 2 0,-10 2 0,-7-2 0,-10 0 0,-4-2 0,-5-3 0,-2-1 0,-6-5 0,6-6 0,9-2 0,6-5 0,9-8 0,23-17 0,-17 22 0,17-22 0,19 6 0,2-6 0,7-4 0,6 0 0,6 4 0,5-5 0,0-1 0,-1 6 0,1-4 0,-3 4 0,-5-2 0,-8 4 0,-3 0 0,-26-2 0,36-5-10,-36 5-29,17-16-3,-17 16 1,4-24-1</inkml:trace>
          <inkml:trace contextRef="#ctx0" brushRef="#br0" timeOffset="10270.5875">8323 3218 114,'17'-13'36,"-17"13"2,36 19 0,-19-2-22,17 18-5,-2 5-9,2 17-2,-8 7 0,-3 9 0,-10 3 0,-7 5 0,-10 0 0,-13 0 0,-13 0 0,-8-9 0,-3-2 0,-7-12 0,9-5 0,-3-15 0,14-4-9,-4-17-25,32-17-3,-19-4-2,23-17 2,11-3-1</inkml:trace>
          <inkml:trace contextRef="#ctx0" brushRef="#br0" timeOffset="10709.6126">8927 3627 100,'0'0'36,"0"0"1,0 0 0,0 0-16,34-5-8,-15 3-5,13 4-5,0-4-3,7 4 0,-1-2 0,0-2 0,1 4 0,-10-8-18,-1 8-18,-2 0-2,-26-2 0,27 4 0</inkml:trace>
          <inkml:trace contextRef="#ctx0" brushRef="#br0" timeOffset="11549.6605">9672 3403 74,'0'0'35,"-19"-8"-2,19 8 3,0-22-7,17 14-13,0-11-6,15 4-4,2-2-1,11 0-2,2 4 0,8 4-2,-4 3 1,0 6-2,-9 7 2,-7 9-2,-10 2 0,-10 9 0,-13 3 0,-10 4 0,-10 4 0,-9 1 0,-7-3 0,-7 0 0,-1-6 0,1-2 0,5-5 0,2-4 0,9-10 0,5-5 0,20-4 0,0 0 0,0 0 0,24-17 0,1 10 0,5-1 0,9 2 0,5 6 0,-1 2 0,1 8 0,-7 7 0,-3 4 0,-7 5 0,-8 4 0,-14 2 0,-10 2 0,-11 0 0,-8-2 0,-10-5 0,-8-1 0,-7-7 0,-2-4 0,-3-6 0,-1-7 0,2-6 0,4-3 0,4-4 0,7-3 0,10 1 0,7 0 0,21 13 0,-22-23 0,22 23 0,0 0-16,0 0-20,26-17-3,-9 14 1,6 1 0</inkml:trace>
          <inkml:trace contextRef="#ctx0" brushRef="#br0" timeOffset="12306.7039">10464 3646 47,'0'0'24,"-17"-13"3,17 13 1,-9-26-8,9 26-3,-6-29 0,6 29-1,-4-30-2,4 30 0,-1-39-2,12 22-1,0-14-3,6 9-8,6-7 0,5 5 0,4-3 0,8 5 0,1 1 0,1 4 0,-3 6 0,3 5 0,-6 6 0,-2 10 0,-4 5 0,-6 9 0,-7 6 0,-7 10 0,-10 5 0,-4 2 0,-9 2 0,-8 2 0,-7-2 0,-6-1 0,-4-3 0,-1-6 0,-3-3 0,-1 0 0,-1-4 0,1-2 0,1-3 0,8-3 0,2-3 0,8-4 0,5-4 0,19-13 0,-21 19 0,21-19 0,0 0 0,21 8 0,2-10 0,5 2 0,8-6 0,7 2 0,4-1 0,6-3 0,4 3 0,-3 1 0,-1-2 0,-8 4 0,-1 0 0,-8 2 0,-8 2 0,-7-2 0,-21 0 0,20 0 0,-20 0 0,0 0 0,21 0-9,-21 0-28,0 0-4,15-17 0,-15 17 1</inkml:trace>
          <inkml:trace contextRef="#ctx0" brushRef="#br0" timeOffset="6047.3459">2592 3195 75,'0'0'32,"26"-19"1,-26 19 2,17-1-14,-17 1-6,0 0-4,-30 30-2,7-2-2,-14 6-2,-1 9 0,-7 14-1,-1 9-1,3 6-3,3 7 0,8 4 0,12 8 0,10-7 0,10 3 0,13-8 0,6-13 0,17 0-25,-4-16-12,4-15-2,-2-14 1,0-11-1</inkml:trace>
        </inkml:traceGroup>
      </inkml:traceGroup>
    </inkml:traceGroup>
    <inkml:traceGroup>
      <inkml:annotationXML>
        <emma:emma xmlns:emma="http://www.w3.org/2003/04/emma" version="1.0">
          <emma:interpretation id="{D8D5BBD1-DFDB-4F84-BC10-72ED3AE6DDF6}" emma:medium="tactile" emma:mode="ink">
            <msink:context xmlns:msink="http://schemas.microsoft.com/ink/2010/main" type="paragraph" rotatedBoundingBox="8843,15750 16163,15794 16156,16934 8836,16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CA6BC7-9CE2-4B91-89FE-CE248FF3B1B9}" emma:medium="tactile" emma:mode="ink">
              <msink:context xmlns:msink="http://schemas.microsoft.com/ink/2010/main" type="line" rotatedBoundingBox="8843,15750 16163,15794 16156,16934 8836,16889"/>
            </emma:interpretation>
          </emma:emma>
        </inkml:annotationXML>
        <inkml:traceGroup>
          <inkml:annotationXML>
            <emma:emma xmlns:emma="http://www.w3.org/2003/04/emma" version="1.0">
              <emma:interpretation id="{57437B96-015B-4B34-AD07-5563616A7E74}" emma:medium="tactile" emma:mode="ink">
                <msink:context xmlns:msink="http://schemas.microsoft.com/ink/2010/main" type="inkWord" rotatedBoundingBox="8843,15761 9436,15765 9429,16893 8836,16889"/>
              </emma:interpretation>
              <emma:one-of disjunction-type="recognition" id="oneOf4">
                <emma:interpretation id="interp20" emma:lang="en-US" emma:confidence="1">
                  <emma:literal>y</emma:literal>
                </emma:interpretation>
                <emma:interpretation id="interp21" emma:lang="en-US" emma:confidence="0">
                  <emma:literal>Y</emma:literal>
                </emma:interpretation>
                <emma:interpretation id="interp22" emma:lang="en-US" emma:confidence="0">
                  <emma:literal>I</emma:literal>
                </emma:interpretation>
                <emma:interpretation id="interp23" emma:lang="en-US" emma:confidence="0">
                  <emma:literal>}</emma:literal>
                </emma:interpretation>
                <emma:interpretation id="interp24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13817.7904">811 4693 91,'17'-8'34,"-17"8"0,9 23 2,-3 7-13,-8-3-8,10 18-5,-10 2-3,4 8-2,-2 0-5,0 1 0,2-7 0,1-2 0,3-11 0,3-9 0,-9-27 0,34 11 0,-9-19 0,3-12 0,4-11 0,2-8 0,2-6 0,0-8 0,0-2 0,-6 0 0,0-5 0,-5 7 0,-6 6 0,-2 9 0,-6 10 0,-11 28 0,0 0 0,0 0 0,9 41 0,-11 10 0,-3 14 0,1 12 0,-4 10 0,3 3 0,-7 3 0,1 1 0,-8-2 0,-3-3 0,-5-8 0,-5-9 0,-7-10 0,-3-11 0,-3-11 0,-1-14 0,1-11 0,0-15 0,0-13 0,3-8 0,8-7 0,4-6 0,11 4 0,0-14 0,21 14-34,2 0-4,13 7-1,4 3 0,9 3 2</inkml:trace>
        </inkml:traceGroup>
        <inkml:traceGroup>
          <inkml:annotationXML>
            <emma:emma xmlns:emma="http://www.w3.org/2003/04/emma" version="1.0">
              <emma:interpretation id="{96C186C4-0ED3-44C7-AE81-87EF984EDA07}" emma:medium="tactile" emma:mode="ink">
                <msink:context xmlns:msink="http://schemas.microsoft.com/ink/2010/main" type="inkWord" rotatedBoundingBox="9675,15914 10233,15917 10231,16213 9673,16209"/>
              </emma:interpretation>
              <emma:one-of disjunction-type="recognition" id="oneOf5">
                <emma:interpretation id="interp25" emma:lang="en-US" emma:confidence="1">
                  <emma:literal>=</emma:literal>
                </emma:interpretation>
                <emma:interpretation id="interp26" emma:lang="en-US" emma:confidence="0">
                  <emma:literal>E</emma:literal>
                </emma:interpretation>
                <emma:interpretation id="interp27" emma:lang="en-US" emma:confidence="0">
                  <emma:literal>[</emma:literal>
                </emma:interpretation>
                <emma:interpretation id="interp28" emma:lang="en-US" emma:confidence="0">
                  <emma:literal>t</emma:literal>
                </emma:interpretation>
                <emma:interpretation id="interp2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4385.8228">1535 5067 119,'-26'22'36,"26"-22"1,0 0 0,32 17-22,-6-23-6,14 8-7,5-5-2,6 3 0,6-2 0,-2-2 0,7 10 0,-19-8-33,6 2-4,-11 0-1,-4-4 1,-8 2-2</inkml:trace>
          <inkml:trace contextRef="#ctx0" brushRef="#br0" timeOffset="14140.8088">1609 4850 107,'0'0'37,"0"0"2,15-19-1,-15 19-9,36-12-24,-17 7-5,11 3 0,0 2 0,4 0 0,2 4 0,-4-2 0,6 3 0,-12-9-11,10 8-19,-13-4-6,-4-2-3,-19 2 2,0 0 0</inkml:trace>
        </inkml:traceGroup>
        <inkml:traceGroup>
          <inkml:annotationXML>
            <emma:emma xmlns:emma="http://www.w3.org/2003/04/emma" version="1.0">
              <emma:interpretation id="{90406FAC-D598-4970-BCFB-9EC46A3C6337}" emma:medium="tactile" emma:mode="ink">
                <msink:context xmlns:msink="http://schemas.microsoft.com/ink/2010/main" type="inkWord" rotatedBoundingBox="10883,15762 16163,15794 16157,16708 10878,16675"/>
              </emma:interpretation>
              <emma:one-of disjunction-type="recognition" id="oneOf6">
                <emma:interpretation id="interp30" emma:lang="en-US" emma:confidence="1">
                  <emma:literal>4-8-32</emma:literal>
                </emma:interpretation>
                <emma:interpretation id="interp31" emma:lang="en-US" emma:confidence="0">
                  <emma:literal>•-8-32</emma:literal>
                </emma:interpretation>
                <emma:interpretation id="interp32" emma:lang="en-US" emma:confidence="0">
                  <emma:literal>4-8-322</emma:literal>
                </emma:interpretation>
                <emma:interpretation id="interp33" emma:lang="en-US" emma:confidence="0">
                  <emma:literal>4-8-323</emma:literal>
                </emma:interpretation>
                <emma:interpretation id="interp34" emma:lang="en-US" emma:confidence="0">
                  <emma:literal>--8-32</emma:literal>
                </emma:interpretation>
              </emma:one-of>
            </emma:emma>
          </inkml:annotationXML>
          <inkml:trace contextRef="#ctx0" brushRef="#br0" timeOffset="15289.8746">3094 5527 107,'-17'22'34,"17"-22"2,-21 25 0,21-25-19,0 0-4,0 0-4,0-26-6,-2 5-3,10 0 0,-10-9 0,0-8 0,0-11 0,-4-7 0,4-12 0,1-6 0,4-5 0,-1-4 0,6 5 0,1 5 0,-1 9 0,1 13 0,-1 11 0,-5 14 0,1 7 0,-4 19 0,2-17 0,-2 17 0,0 0 0,0 0 0,0 0 0,0 0 0,-15 19 0,15-19 0,-23 28 0,8-9 0,-5 7 0,-7 5 0,-1 1 0,-4 2 0,0 3 0,-2 1 0,2 0 0,0 0 0,3-6 0,5-6 0,5-3 0,4-6 0,5 0 0,10-17 0,0 0 0,14 17 0,4-17 0,7 1 0,9-1 0,7 0 0,10-3 0,6 3 0,5-6 0,0 2 0,1-1 0,-1 3 0,-7-2 0,-8 4 0,-11-2 0,-8 2 0,-9 4 0,-19-4 0,22 7 0,-22-7 0,0 0-31,0 0-8,0 0-1,0 0 0,-16-17 1</inkml:trace>
          <inkml:trace contextRef="#ctx0" brushRef="#br0" timeOffset="16826.9625">3929 5033 110,'-24'11'37,"24"-11"1,0 0 0,0 0-17,0 0-10,32-2-11,6 0 0,-1-2 0,11 1 0,1-1 0,0-2 0,0 2 0,-6-1 0,-1 3 0,-14-6 0,6 10-16,-13-7-21,-21 5-2,28-10 0,-28 10 1</inkml:trace>
          <inkml:trace contextRef="#ctx0" brushRef="#br0" timeOffset="17533.0029">5259 4818 101,'0'0'33,"0"0"1,-24-4 1,24 4-16,-15-25-10,-2 10-5,0 0-2,-4 0-1,-5-2 0,-6 4 0,-4 3-1,-6 5 1,-1 5 0,3 5 0,2 7 1,3 3 0,6 5 0,9 5 0,8 1 2,10 3-4,12 3 0,7 0 0,7 4 0,8-2 0,10 3 0,1-1 0,8 4 0,-2-2 0,-3-1 0,-7 1 0,-7-2 0,-7 0 0,-12 3 0,-17-1 0,-13-2 0,-11-2 0,-8-2 0,-5-6 0,-7-5 0,1-8 0,2-9 0,7-10 0,6-9 0,11-9 0,8-8 0,9-8 0,12-5 0,5-2 0,10 0 0,5-3 0,2 3 0,4 2 0,6 0 0,-2 3 0,-3 5 0,-1 1 0,-3 2 0,-5 7 0,-5 5 0,-4 3 0,-17 19 0,17-21 0,-17 21 0,0 0 0,0 0-16,0 0-21,0 0-3,0 0 0,0 0 0</inkml:trace>
          <inkml:trace contextRef="#ctx0" brushRef="#br0" timeOffset="18478.0569">5754 5057 109,'-21'17'36,"21"-17"1,0 0 0,-17 23-18,17-23-7,0 0-7,23 0-5,1 0 0,4-4 0,8 4 0,4-2 0,5 0 0,0 0 0,-3 0 0,-2 2 0,-12-1 0,-2 2 0,-26-1 0,32 2-13,-32-2-21,0 0-4,0 0-1,0 0 2,0 0 0</inkml:trace>
          <inkml:trace contextRef="#ctx0" brushRef="#br0" timeOffset="19239.1004">6482 4950 95,'0'0'35,"-30"3"0,30-3 1,-17-7-10,13-10-14,4 17-5,17-36-3,0 17 1,6-4-5,3 1 0,2-3 0,4 5 0,0-1 0,2 4 0,0 2 0,-2 5 0,-5 5 0,-1 3 0,-1 7 0,-6 5 0,-19-10 0,24 36 0,-24-12 0,-4 5 0,-3 4 0,-10 3 0,-12 2 0,-4 4 0,-5-5 0,-4 1 0,1-4 0,1-2 0,4-6 0,6-5 0,8-6 0,22-15 0,-21 8 0,21-8 0,0 0 0,19-23 0,-1 10 0,7-2 0,5 4 0,4 1 0,6 4 0,-1 6 0,1 4 0,0 9 0,-5 6 0,-6 10 0,-7 1 0,-8 8 0,-9-1 0,-10 5 0,-9-3 0,-6-1 0,-9-6 0,-5-4 0,-3-7 0,-3-4 0,-1-5 0,3-7 0,0-7 0,2-1 0,8-7 0,2 1 0,7-3 0,2 1 0,17 11 0,-21-24 0,21 24-8,0 0-27,0 0-3,13-23-2,-13 23 2,23-27-1</inkml:trace>
          <inkml:trace contextRef="#ctx0" brushRef="#br0" timeOffset="20393.1664">7233 4959 59,'0'0'32,"-10"-17"2,10 17 1,0 0-4,-13-19-6,13 19-7,-2-17-6,2 17-3,13-24-9,-13 24 0,32-34 0,-3 15 0,1-2 0,8 0 0,3 2 0,4 2 0,1 6 0,1 6 0,-6 6 0,-1 9 0,-6 9 0,-4 7 0,-7 8 0,-4 8 0,-8 3 0,-7 2 0,-4 2 0,-10 4 0,-5 0 0,-7-2 0,-7 0 0,-5-4 0,0-4 0,-7-1 0,1-7 0,-7-2 0,2-7 0,3-5 0,1-6 0,5-6 0,4-5 0,5-8 0,7-5 0,20 9 0,-12-36 0,18 11 0,5-1 0,10-4 0,4 0 0,5 1 0,2 3 0,4 5 0,-2 10 0,2 5 0,-3 8 0,-2 8 0,-5 7 0,-1 3 0,-3 5 0,-3-1 0,-2 1 0,0-3 0,2-5 0,-2-3 0,2-5 0,2-3 0,1-2 0,-3-6 0,4-4 0,1-3 0,3-5 0,-1-1 0,0-4 0,-3 1 0,0-3 0,1 2 0,-7 4 0,-17 15 0,25-23 0,-25 23 0,0 0 0,0 0 0,0 0 0,13-17 0,-13 17 0,0 0 0,0 0-6,0 0-32,2-17-2,-2 17-2,-4-30 2,2 13-1</inkml:trace>
        </inkml:traceGroup>
      </inkml:traceGroup>
    </inkml:traceGroup>
    <inkml:traceGroup>
      <inkml:annotationXML>
        <emma:emma xmlns:emma="http://www.w3.org/2003/04/emma" version="1.0">
          <emma:interpretation id="{75004363-BA49-465A-B1CF-3D13299E8A0F}" emma:medium="tactile" emma:mode="ink">
            <msink:context xmlns:msink="http://schemas.microsoft.com/ink/2010/main" type="paragraph" rotatedBoundingBox="9084,17254 12929,17139 12959,18128 9114,18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52F6FF-F815-4497-A2F4-C4631BABF71C}" emma:medium="tactile" emma:mode="ink">
              <msink:context xmlns:msink="http://schemas.microsoft.com/ink/2010/main" type="line" rotatedBoundingBox="9084,17254 12929,17139 12959,18128 9114,18243"/>
            </emma:interpretation>
          </emma:emma>
        </inkml:annotationXML>
        <inkml:traceGroup>
          <inkml:annotationXML>
            <emma:emma xmlns:emma="http://www.w3.org/2003/04/emma" version="1.0">
              <emma:interpretation id="{1F6EDB43-1367-4E4F-844C-F06D447AE9FC}" emma:medium="tactile" emma:mode="ink">
                <msink:context xmlns:msink="http://schemas.microsoft.com/ink/2010/main" type="inkWord" rotatedBoundingBox="9084,17254 12929,17139 12959,18128 9114,18243"/>
              </emma:interpretation>
              <emma:one-of disjunction-type="recognition" id="oneOf7">
                <emma:interpretation id="interp35" emma:lang="en-US" emma:confidence="0">
                  <emma:literal>y=-36</emma:literal>
                </emma:interpretation>
                <emma:interpretation id="interp36" emma:lang="en-US" emma:confidence="0">
                  <emma:literal>y + 36</emma:literal>
                </emma:interpretation>
                <emma:interpretation id="interp37" emma:lang="en-US" emma:confidence="0">
                  <emma:literal>Y=- 36</emma:literal>
                </emma:interpretation>
                <emma:interpretation id="interp38" emma:lang="en-US" emma:confidence="0">
                  <emma:literal>Y + 36</emma:literal>
                </emma:interpretation>
                <emma:interpretation id="interp39" emma:lang="en-US" emma:confidence="0">
                  <emma:literal>y=. 36</emma:literal>
                </emma:interpretation>
              </emma:one-of>
            </emma:emma>
          </inkml:annotationXML>
          <inkml:trace contextRef="#ctx0" brushRef="#br0" timeOffset="27822.5914">1028 6221 94,'6'-30'31,"-6"30"1,13-27 1,-13 27-15,21-18-6,-21 18-3,22 11-2,-14 6 0,-1 17-2,-7 9 0,0 10-3,-5 6-2,-1 3 0,-2-4 0,1 1 0,1-12 0,6-7 0,2-16 0,-2-24 0,23 15 0,-4-26 0,3-8 0,5-13 0,3-8 0,6-9 0,1-5 0,3-7 0,2 5 0,-5 1 0,-1 6 0,-6 7 0,-5 14 0,-8 11 0,-17 17 0,0 0 0,13 45 0,-17-5 0,0 9 0,1 9 0,-3 9 0,2 4 0,-3 3 0,1-1 0,-7-3 0,0 0 0,-6-4 0,-4-6 0,-3-3 0,-3-10 0,-3-5 0,-2-7 0,-1-8 0,-1-10 0,-4-8 0,2-7 0,-3-8 0,1-1 0,6-2 0,2-7 0,10 5 0,1-10 0,21 21-23,5-28-11,12 13-5,6-6 3,9-3-1</inkml:trace>
          <inkml:trace contextRef="#ctx0" brushRef="#br0" timeOffset="28425.6259">1813 6508 91,'0'0'32,"0"0"3,0 0 1,15 22-14,-15-22-6,45 2-6,-11-4-2,9 4-3,1-5-5,1 1 0,0 2 0,-3-8-4,3 10-21,-11-4-11,-9 0-1,-5 2 0,-20 0 0</inkml:trace>
          <inkml:trace contextRef="#ctx0" brushRef="#br0" timeOffset="28192.6124">1837 6283 120,'0'0'35,"0"0"2,0 0-3,0 0-19,0 0-5,19-2-6,8 2-4,5-1 0,7 1 0,1-2 0,3-2 0,1 4 0,-5-2 0,-1 6 0,-14-10-13,1 14-17,-25-8-5,19 17-3,-19-17 2,-11 24 0</inkml:trace>
          <inkml:trace contextRef="#ctx0" brushRef="#br0" timeOffset="28854.6504">2730 6353 98,'-19'11'34,"19"-11"1,0 0 0,0 0-13,39 14-11,-12-18-4,12 8-2,3-6-2,3 4 0,4-2-1,-2-4-5,-3 6-2,-10-10-14,-2 6-13,-6-1-5,-7-3 2,-2-2-1</inkml:trace>
          <inkml:trace contextRef="#ctx0" brushRef="#br0" timeOffset="29640.6954">3520 6197 100,'0'0'32,"0"0"0,0 0 1,-2-29-20,21 16-4,2-4-3,11 4-1,0-4 0,8 4-2,-5-2 1,5 7-2,-4 2 0,0 10 0,-2 2-1,-8 9-1,-5 2-1,-8 6 1,-5 7-1,-10 4 0,-10 3 0,-7 3 0,-9 2 1,-8-3-1,-3 3 1,-1-5 0,2-5 0,4-5 1,8-10-1,5-6 1,21-11-1,0 0 1,-5-21-1,20 3 1,7-3-1,7 0 0,5 2 1,1 6-1,7 7 1,-2 8-1,-5 6 1,-3 9 0,-5 5 1,-6 5 0,-8-1-2,-6 4 0,-9 1 0,-7 2 0,-12 0 0,-7 1 0,-10-4 0,-3 0 0,-6-2 0,-2-3 0,-4-6 0,4-8 0,3-7 0,5-6 0,7-8 0,11-3 0,3-4 0,6-4 0,14 21 0,-7-35-18,7 35-18,0 0-2,21-10-1,-21 10 2</inkml:trace>
          <inkml:trace contextRef="#ctx0" brushRef="#br0" timeOffset="30378.7376">4648 6214 90,'21'0'32,"-21"0"1,0 0 1,4-17-12,-4 17-12,-10-23-4,10 23-2,-32-10 0,6 9-1,-6 4-1,-4 7 1,-8 9 0,-1 5 0,0 12 0,2 6 0,5 7-3,4 5 0,7 9 0,9-1 0,6 0 0,8-5 0,10-5 0,11-6 0,10-9 0,8-10 0,13-12 0,2-11 0,5-8 0,2-9 0,-3-10 0,-1-7 0,-6-4 0,-7-2 0,-12 0 0,-7 0 0,-8 6 0,-11 4 0,-7 9 0,5 17 0,-40-6 0,10 18 0,-8 10 0,-5 10 0,-1 6 0,1 5 0,1 1 0,8-1 0,2-7 0,17 6-12,0-20-21,9-5-5,6-17 0,0 0 0,19 0 1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8:45.60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379 266 29,'-27'-12'19,"27"12"2,0 0 3,-18-20-9,18 20-2,0 0-1,0 0 0,0 0-2,0 0-1,18-4 0,-1 8-3,2-4-1,12 3 0,6-3-1,12 0 0,6 0-1,13 2 0,7-2-1,10 2 0,11-2 0,8 0-1,2 0 0,7-2 0,8-1 0,9-1 0,6-4 1,5 3-1,5-5 2,6 3-1,9-3 0,5 3 0,0-3 0,-2 3 1,2-8-2,0 1 0,-6-1-1,1-2 1,-7 0-1,-3-2 1,-9 4-1,-5 0 0,-6 6 0,-5 3 1,-5 4-1,-6 2 1,-2 4 0,2 2 0,0-3-1,4 3 1,-2-2-1,4-2 0,1-4 0,-1 0 0,-2-4 1,-2-1-1,-2-1 0,-4 3 0,-1-3 1,-7 2-1,-1 3 0,-2 1 0,-7 2 0,-6 0 1,-8 2-1,-6 0 0,-12-1 0,-8 1 1,-10-2-1,-11 2 1,-7-2 0,-9 0-1,-16 0 1,0 0 0,21 0-1,-21 0 1,0 0-1,0 0 0,0 0 0,0 0 0,-2 19 0,2-19 0,-3 21 0,3-4 0,0 4 0,0 3 0,1 4 0,-1 3 0,2 4 0,-2 5-1,0 3 2,-2 3-1,-1 5 0,-1 0 0,-2 3 1,1 3-1,-1-2 1,2-3-1,-1-3 0,3-3 1,-2-7-1,2-3 0,0-6 0,2-5 1,0-6-1,-2-2 0,2-17 0,-4 22 0,4-22 0,0 0 2,-3 17-2,3-17 0,0 0 0,0 0 0,0 0 0,0 0 0,0 0 0,0 0 0,-21 14 0,21-14 0,-25 5 0,6 1 0,-5-2 0,-8-2 0,-8 1 0,-3-1 0,-8 0 0,-6 2 0,-7-2 0,-7 0 0,-9 1 0,-3 3 0,-7-2 0,-6 0 0,-8-1 0,-2-1 0,-3 0 0,-1 0 0,-5-2 0,4-2 0,1 2 0,1 0 0,3-2 0,5 2 0,2 0 0,-1 2 0,8 0 0,-2-2 0,3 4 0,1-4 0,-5 2 0,5 0 0,-6-1 0,3 1 0,-1 0 0,-1-2 0,-3 2 0,2 0 0,2 2 0,-1 0 0,1-3 0,0 1 0,1 0 0,-1 0 0,3 0 0,3-2 0,3 0 0,2 2 0,4 0 0,3 0 0,5 1 0,5 1 0,3-2 0,5 2 0,1 0 0,-1-1 0,-1 1 0,3-2 0,-1-2 0,-3 0 0,-1 0 0,3 0 0,-1-2 0,1 2 0,1 0 0,4 0 0,-1 0 0,3 0 0,-6 0 0,1 2 0,-1 0 0,0 0 0,1 0 0,-3 0 0,3-1 0,3 1 0,4 0 0,5 0-2,7-2 2,-3 2 0,8-2 0,-2 2 0,-2-2 0,0 2 0,-1-2 0,-7 0 0,1-2 0,0 2 0,-3 0 0,5-2 0,3 2 0,2 0 0,6 0 0,-2 4 0,4-2-1,3 1 2,-1 1-1,3 0 0,0 0 0,3 0 0,1-1 0,19-3 0,-23 4 0,23-4 0,0 0-1,-19 4 0,19-4-2,0 0-1,0 0-2,-19 0-4,19 0-8,-26 17-13,9-8-4,17-9 1,-28-2-1,28 2 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8:53.37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71DE21-98F9-408A-88E8-F1F1FA50E083}" emma:medium="tactile" emma:mode="ink">
          <msink:context xmlns:msink="http://schemas.microsoft.com/ink/2010/main" type="writingRegion" rotatedBoundingBox="10580,11916 22269,12390 22054,17689 10365,17215"/>
        </emma:interpretation>
      </emma:emma>
    </inkml:annotationXML>
    <inkml:traceGroup>
      <inkml:annotationXML>
        <emma:emma xmlns:emma="http://www.w3.org/2003/04/emma" version="1.0">
          <emma:interpretation id="{492DDB9A-B555-4C1A-A9A1-EEAFEB97BBA0}" emma:medium="tactile" emma:mode="ink">
            <msink:context xmlns:msink="http://schemas.microsoft.com/ink/2010/main" type="paragraph" rotatedBoundingBox="10580,11916 15815,12128 15779,13032 10543,128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1412BF-C351-49C5-B828-781B6E638829}" emma:medium="tactile" emma:mode="ink">
              <msink:context xmlns:msink="http://schemas.microsoft.com/ink/2010/main" type="line" rotatedBoundingBox="10580,11916 15815,12128 15779,13032 10543,12820"/>
            </emma:interpretation>
          </emma:emma>
        </inkml:annotationXML>
        <inkml:traceGroup>
          <inkml:annotationXML>
            <emma:emma xmlns:emma="http://www.w3.org/2003/04/emma" version="1.0">
              <emma:interpretation id="{E2D3356C-F9C2-407C-8A8A-F1EFA8FE6FF3}" emma:medium="tactile" emma:mode="ink">
                <msink:context xmlns:msink="http://schemas.microsoft.com/ink/2010/main" type="inkWord" rotatedBoundingBox="10580,11916 15815,12128 15779,13032 10543,12820"/>
              </emma:interpretation>
              <emma:one-of disjunction-type="recognition" id="oneOf0">
                <emma:interpretation id="interp0" emma:lang="en-US" emma:confidence="0">
                  <emma:literal>be-Lac</emma:literal>
                </emma:interpretation>
                <emma:interpretation id="interp1" emma:lang="en-US" emma:confidence="0">
                  <emma:literal>b 2_4ac</emma:literal>
                </emma:interpretation>
                <emma:interpretation id="interp2" emma:lang="en-US" emma:confidence="0">
                  <emma:literal>b 2-4ac</emma:literal>
                </emma:interpretation>
                <emma:interpretation id="interp3" emma:lang="en-US" emma:confidence="0">
                  <emma:literal>b~-4ac</emma:literal>
                </emma:interpretation>
                <emma:interpretation id="interp4" emma:lang="en-US" emma:confidence="0">
                  <emma:literal>b 2-40k</emma:literal>
                </emma:interpretation>
              </emma:one-of>
            </emma:emma>
          </inkml:annotationXML>
          <inkml:trace contextRef="#ctx0" brushRef="#br0">59 0 111,'0'0'34,"0"0"2,0 0-2,-5 24-20,14 14-3,-7 5-2,8 20-3,-7 8-6,7 14 0,-5 4 0,1-1 0,-2-5 0,2-9 0,-3-10 0,1-15 0,0-13 0,0-13 0,-4-23 0,0 0 0,18-8 0,-12-16 0,5-10 0,3-6 0,6-5 0,3-4 0,7 5 0,4 9 0,4 6 0,3 10 0,3 16 0,-3 10 0,-5 14 0,-6 7 0,-9 6 0,-10 4 0,-12 0 0,-13-1 0,-10-5 0,-14-5 0,-11-5 0,-6-6 0,-5-7 0,-4-9 0,2-2 0,3-7 0,10-3-4,8-7-4,24 6-9,1-4-16,24 0-4,13 0 2,15-2-1,13 3 1</inkml:trace>
          <inkml:trace contextRef="#ctx0" brushRef="#br0" timeOffset="472.027">954 86 83,'-23'0'32,"23"0"-1,0 0 2,19-28-12,7 19-10,3-6-3,12 7-2,-3-1-2,7 7 0,-7 2-1,-2 7-1,-8 8-1,-9 6 1,-12 6-1,-8 7-1,-13-2 1,-10 7 0,-10 1-1,-4-4 1,-5-2-1,-1-6 1,5-7-1,3-2 1,9-10-1,27-9 1,-17 8-1,17-8 1,27-2-1,3-2 0,8 4-1,5-2-2,14 6-6,-8-4-16,6 0-9,-1 4-2,-7-4 1,-3 0 0</inkml:trace>
          <inkml:trace contextRef="#ctx0" brushRef="#br0" timeOffset="851.0487">1863 462 95,'0'0'34,"-19"19"1,19-19 1,10 20-10,10-20-15,20 6-5,9-4-3,11-4-4,14 4-10,-1-8-22,3-3-3,-4-2 1,-10-6-1</inkml:trace>
          <inkml:trace contextRef="#ctx0" brushRef="#br0" timeOffset="1510.0864">3242 924 93,'0'0'33,"23"13"1,-23-13 2,0 0-17,26-13-5,-26-4-5,0 17-1,-2-36-3,0 12-1,-3-12-4,1-8 0,2-8 0,4-11 0,2-6 0,1-9 0,5-1 0,-5 0 0,7 1 0,-7 11 0,1 10 0,-2 12 0,-4 16 0,-2 12 0,2 17 0,0 0 0,-17 25 0,8-1 0,-7 5 0,-2 5 0,-5 0 0,-5 1 0,-6 3 0,-4 0 0,-5 0 0,-1-2-2,-1-1 2,1-1 0,5-3 0,7-5-1,7-3 1,10-6 0,15-17 0,-4 20 0,4-20 1,31 10-2,-3-8 2,8-1 1,5-1-2,12 0 0,4 2 0,5-4-6,10 8-6,-8-8-21,6-3-3,-6-3 0,-4 1 1</inkml:trace>
          <inkml:trace contextRef="#ctx0" brushRef="#br0" timeOffset="2014.1152">4229 483 93,'0'0'32,"-2"-19"0,2 19 2,-25-27-17,25 27-5,-39-17-4,12 14-3,-10 1-2,-1 7-1,-9 7 0,-2 12 0,-2 10 0,2 10-1,1 3 1,7 7 0,7 1 0,8-2 0,9-4 0,15-9-2,11-10 0,14-13 0,13-12 0,9-12 0,8-14 0,3-9 0,7-10 0,-3-9 0,-5-2 0,-8 2 0,-9 6 0,-8 7 0,-8 10-2,-22 26 2,21-17 0,-21 17 2,2 39-2,-2-7-2,-2 8 2,2 3 0,-2 3 0,2-3-3,4-1-3,-8-16-9,8-2-19,0-5-3,-4-19 2,0 0-1</inkml:trace>
          <inkml:trace contextRef="#ctx0" brushRef="#br0" timeOffset="2388.1366">5081 435 122,'0'0'32,"0"0"2,-24-18-3,-3 23-26,-5 5-3,-3 7 0,-7 5 1,2 10-1,1 2 2,3 8-1,2-3 2,11 11-1,8-5 0,10 6-2,10-10-2,14 1 0,17-6 0,9-10 0,10-7 0,5-13 0,3-6 0,-5-16 0,-1 3-11,-16-15-17,-11 0-8,-7-1-2,-12 3 2,-7 1-1</inkml:trace>
        </inkml:traceGroup>
      </inkml:traceGroup>
    </inkml:traceGroup>
    <inkml:traceGroup>
      <inkml:annotationXML>
        <emma:emma xmlns:emma="http://www.w3.org/2003/04/emma" version="1.0">
          <emma:interpretation id="{FD237566-1F40-4616-84A3-398D7E81F9FC}" emma:medium="tactile" emma:mode="ink">
            <msink:context xmlns:msink="http://schemas.microsoft.com/ink/2010/main" type="paragraph" rotatedBoundingBox="10599,13242 17037,13396 17012,14418 10575,142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7FF9EC-6AB9-46A5-8101-2AB70F50931A}" emma:medium="tactile" emma:mode="ink">
              <msink:context xmlns:msink="http://schemas.microsoft.com/ink/2010/main" type="line" rotatedBoundingBox="10599,13242 17037,13396 17012,14418 10575,14264"/>
            </emma:interpretation>
          </emma:emma>
        </inkml:annotationXML>
        <inkml:traceGroup>
          <inkml:annotationXML>
            <emma:emma xmlns:emma="http://www.w3.org/2003/04/emma" version="1.0">
              <emma:interpretation id="{0A0CD4C1-6C2C-48E6-B544-79893E8D0F9F}" emma:medium="tactile" emma:mode="ink">
                <msink:context xmlns:msink="http://schemas.microsoft.com/ink/2010/main" type="inkWord" rotatedBoundingBox="12633,13291 17037,13396 17012,14418 12608,14313"/>
              </emma:interpretation>
              <emma:one-of disjunction-type="recognition" id="oneOf1">
                <emma:interpretation id="interp5" emma:lang="en-US" emma:confidence="0">
                  <emma:literal>62-44495)</emma:literal>
                </emma:interpretation>
                <emma:interpretation id="interp6" emma:lang="en-US" emma:confidence="0">
                  <emma:literal>62-4 (4X5)</emma:literal>
                </emma:interpretation>
                <emma:interpretation id="interp7" emma:lang="en-US" emma:confidence="0">
                  <emma:literal>62 -4(4)(5)</emma:literal>
                </emma:interpretation>
                <emma:interpretation id="interp8" emma:lang="en-US" emma:confidence="0">
                  <emma:literal>62_4 (4X5)</emma:literal>
                </emma:interpretation>
                <emma:interpretation id="interp9" emma:lang="en-US" emma:confidence="0">
                  <emma:literal>62 .4(4)(5)</emma:literal>
                </emma:interpretation>
              </emma:one-of>
            </emma:emma>
          </inkml:annotationXML>
          <inkml:trace contextRef="#ctx0" brushRef="#br0" timeOffset="8544.4887">2091 1890 109,'-26'0'34,"26"0"1,0 0-1,0 0-23,39 2-3,-3 0-4,13 2-2,10 1-5,1-5-9,10 2-22,-2 0-1,-6-6 0,-1 0 0</inkml:trace>
          <inkml:trace contextRef="#ctx0" brushRef="#br0" timeOffset="9198.526">3212 2275 64,'0'0'32,"19"4"1,-19-4 0,13-21-8,-13 21-6,9-32-6,-1 13-4,-10-9-3,8-4-2,-8-10-2,4-3 0,1-8-1,1-6-1,4-3 0,1-9 0,-1-1 0,-1 6 0,3 5 0,-3 10 1,-3 12-1,-2 11 0,-2 28 0,-4-19 1,4 19-1,-15 19 0,4 1 0,-2 5-1,-6-1 0,-4 3 1,-3-1 0,-6 2-1,-2-3 1,-2 1-1,-2-5 1,0 2 0,2-4 0,6 0 0,6-1 0,7-2 0,17-16 0,-13 26 0,13-26 0,18 19 1,3-12-1,6-3 1,7-2-1,7-2 1,8-2 0,4-2-1,7 1-1,3-7-3,3 10-9,-6-4-19,-3 1-4,-8 1 1,-12-2 0</inkml:trace>
          <inkml:trace contextRef="#ctx0" brushRef="#br0" timeOffset="9513.5441">4008 1573 108,'9'-17'34,"-9"17"1,14-26-1,-14 26-23,-17 3-2,-2 14-4,-8 17-1,-10 8 0,-5 13-1,-7 9 0,2 9 0,0 5-1,11 1-2,8-2 0,16-5 0,16-4 0,7-13-4,25-6-13,2-14-19,7-16-1,0-9-1,1-10 2</inkml:trace>
          <inkml:trace contextRef="#ctx0" brushRef="#br0" timeOffset="10077.5764">4481 2209 76,'0'0'35,"-3"21"-1,3-21 3,0 0-13,3 17-7,-3-17-4,0 0-3,0 0-4,0 0-3,10-19-3,-10 2 0,-6-8 0,2-5 0,1-10 0,-3-7 0,2-6 0,0-7 0,4 0 0,4-1 0,-2-1 0,4 5 0,-2 8 0,1 12 0,-1 6 0,-2 11 0,-2 20 0,0 0 0,0 0 0,-13 19 0,-1 1 0,-1 5 0,-5 3 0,-5 2 0,-5 4 0,-6-2 0,0 2 0,-3 0 0,1-2 0,0 0 0,2-1 0,4-5 0,8-3 0,7-5 0,17-18 0,-15 23 0,15-23 0,19 6 0,5-10 0,12-2 0,7-1 0,10-5-5,13 7-3,-5-10-10,8 7-18,1 1-1,-8 1 1,-1-2-1</inkml:trace>
          <inkml:trace contextRef="#ctx0" brushRef="#br0" timeOffset="10377.5936">4853 1511 100,'34'-21'35,"-11"32"1,1 8-1,-3 8-16,11 18-6,-11 4-5,5 11-3,-13 4-1,-3 8-4,-10-8 0,-4-1 0,-7-1-2,-12-9-1,-1-2-4,-12-16-4,7 3-11,-6-13-13,1-8-2,2-6 2,1-11 0</inkml:trace>
          <inkml:trace contextRef="#ctx0" brushRef="#br0" timeOffset="10664.61">5310 1509 81,'17'-21'32,"-17"21"-1,0 0 2,0 0-13,-32 44-8,-8-9-2,2 18-3,-9 2-1,4 15-1,-6 3 1,9 3-2,4-5 0,17 3 0,10-4-4,7-10-3,17 1-7,0-18-21,17-13-5,8-7-2,3-16 2,1-7-2</inkml:trace>
          <inkml:trace contextRef="#ctx0" brushRef="#br0" timeOffset="11438.6543">5915 1567 109,'13'-20'33,"-13"20"1,0 0-1,-13-19-21,13 19-4,-36 4-4,8 1-2,-10 7-1,-5 3-1,-8 0 0,-4 5 1,2 1-1,8 0 0,6 2 1,5 1-1,11-5 0,4 2 1,10-1-1,9-1 0,2 0 0,1 0 0,5 2 0,-2-2 1,1-2-1,3 0 0,-10-17 1,20 24-1,-20-24 1,29 13 0,-11-13-1,9-3 1,3-5 0,6-3-1,7-2 1,4 1 0,4 1-1,0 3 0,-2 8 0,-3 6 0,-7 5 0,-7 6 1,-9 8-1,-8 5 1,-15 2 0,-11 2-1,-12-6 2,-7-1-2,-12-5 1,-5-3-1,-4-7 2,-3-5-4,-5-5 1,6-8-1,4 3-1,4-11 0,9 5-1,2-8-1,13 9-2,1-12-3,20 20-13,7-21-11,-7 21 1,30-19 0,-7 8 0</inkml:trace>
          <inkml:trace contextRef="#ctx0" brushRef="#br0" timeOffset="11727.6708">6287 1396 94,'32'3'34,"-4"11"1,1 20 0,-3 17-11,-7 3-13,3 16-4,-8 6-3,-1 7-3,-11 3-2,-10-3-2,-7 2-4,-15-13-5,0-2-18,-8-6-6,-15-11 2,-2-6-1,-7-13 1</inkml:trace>
          <inkml:trace contextRef="#ctx0" brushRef="#br0" timeOffset="7672.4387">408 1475 82,'0'0'31,"0"0"0,-18-15 1,1 7-13,0 12-8,-14-4-4,5 13 0,-12 0-2,1 20 1,-7 2-1,5 16-1,-3 4 1,12 11-2,5 0 1,12 4-1,15-6-3,13-7 0,13-8 0,16-13 0,11-14 0,9-14 0,4-16 0,0-9 0,-6-9 0,-8-6 0,-10-6 0,-16-2 0,-11 3 0,-17 6 0,-15 7 0,-11 7 0,-12 9-2,-7 10 2,-4 10 0,-2 6-1,2 11 1,3 5-1,5 5-1,5-1-1,13 0-3,1-8-4,18 2-8,2-11-17,2-21-1,23 11 1,-1-22 0</inkml:trace>
          <inkml:trace contextRef="#ctx0" brushRef="#br0" timeOffset="8129.465">1029 1475 81,'-24'-6'33,"24"6"1,0 0 0,0 0-11,0-20-8,22 16-6,1-6-2,9 3-4,-2-1 0,4 4-2,-2 3-1,-2 4 1,-5 5-1,-8 3 1,-17-11-1,9 34 0,-14-11 0,-10-1 1,-12 7-1,-7-1-1,-4 0 0,-3-1 0,1-3 1,4-5-1,3-2 1,10-4-2,23-13 3,-19 12-1,19-12 0,25 3 0,5-4 0,6 1 0,11 0-1,2-2-3,11 5-10,-3-1-19,-4-2-3,-4 2 2,-8-6-2</inkml:trace>
        </inkml:traceGroup>
      </inkml:traceGroup>
    </inkml:traceGroup>
    <inkml:traceGroup>
      <inkml:annotationXML>
        <emma:emma xmlns:emma="http://www.w3.org/2003/04/emma" version="1.0">
          <emma:interpretation id="{5B6D071E-A51A-407B-A3EC-D7175A8CE2EF}" emma:medium="tactile" emma:mode="ink">
            <msink:context xmlns:msink="http://schemas.microsoft.com/ink/2010/main" type="paragraph" rotatedBoundingBox="10760,14749 14640,14527 14678,15200 10798,15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7FC19D-A036-49A6-9611-517F5D3FD203}" emma:medium="tactile" emma:mode="ink">
              <msink:context xmlns:msink="http://schemas.microsoft.com/ink/2010/main" type="line" rotatedBoundingBox="10760,14749 14640,14527 14678,15200 10798,15421"/>
            </emma:interpretation>
          </emma:emma>
        </inkml:annotationXML>
        <inkml:traceGroup>
          <inkml:annotationXML>
            <emma:emma xmlns:emma="http://www.w3.org/2003/04/emma" version="1.0">
              <emma:interpretation id="{429F000E-10D9-4B7A-A07A-24BF340BBE47}" emma:medium="tactile" emma:mode="ink">
                <msink:context xmlns:msink="http://schemas.microsoft.com/ink/2010/main" type="inkWord" rotatedBoundingBox="10760,14749 14640,14527 14678,15200 10798,15421"/>
              </emma:interpretation>
              <emma:one-of disjunction-type="recognition" id="oneOf2">
                <emma:interpretation id="interp10" emma:lang="en-US" emma:confidence="1">
                  <emma:literal>36-80</emma:literal>
                </emma:interpretation>
                <emma:interpretation id="interp11" emma:lang="en-US" emma:confidence="0">
                  <emma:literal>36 80</emma:literal>
                </emma:interpretation>
                <emma:interpretation id="interp12" emma:lang="en-US" emma:confidence="0">
                  <emma:literal>36- 80</emma:literal>
                </emma:interpretation>
                <emma:interpretation id="interp13" emma:lang="en-US" emma:confidence="0">
                  <emma:literal>366 80</emma:literal>
                </emma:interpretation>
                <emma:interpretation id="interp14" emma:lang="en-US" emma:confidence="0">
                  <emma:literal>36. 80</emma:literal>
                </emma:interpretation>
              </emma:one-of>
            </emma:emma>
          </inkml:annotationXML>
          <inkml:trace contextRef="#ctx0" brushRef="#br0" timeOffset="12719.7275">248 2869 83,'0'0'31,"0"0"2,19-26 1,-2 7-17,23 6-4,-3-10-4,14 8-1,4-2-2,9 4-2,-2 1-2,1 9 0,-9 4-2,-5 7 1,-11 7-1,-15 6 0,-21 7 0,-19 4-1,-15 6 0,-14 0 0,-8-1 0,-7-1 1,-1-6-1,5-7 1,10-6-1,13-9 1,12-8 0,22 0 0,0 0 0,11-27 0,15 14 0,12 4 0,9 1 0,8 4 1,0 8-1,1 5 1,-5 5-1,-6 6 1,-11 5 0,-11 3 0,-19 2 0,-14 2-1,-18-1 0,-12 1 1,-9-4-1,-9-3 0,-6-8 0,-4-4 0,2-8 0,2-5-1,11-5-1,6-10-1,18 1-4,5-6-6,26 3-14,-2 17-8,30-29 1,2 22 0,4-4 0</inkml:trace>
          <inkml:trace contextRef="#ctx0" brushRef="#br0" timeOffset="13208.7555">1463 2850 90,'0'0'33,"11"-21"-1,-11 21 1,-20 2-17,-12 4-6,-1 11-3,-8 6-1,-4 11-2,-6 1 0,5 11 1,-1-1-1,15 4 1,6-4-1,16 4-2,10-5-2,15-7 0,14-4 0,10-7 0,12-7 0,6-10 0,3-9 0,-3-7 0,-4-7 0,-6-6 0,-11-5 0,-12 1 0,-11-3 0,-13 3 0,-9 3 0,-12 2 0,-9 6-3,-8 3 1,-5 10 0,-6 2 0,-4 10 0,-3 5-1,5 7-2,-2 1-1,11 9-3,5-12-10,14 1-15,10 0 0,13-23 1,13 22-1</inkml:trace>
          <inkml:trace contextRef="#ctx0" brushRef="#br0" timeOffset="13507.7726">2020 3011 103,'0'0'34,"30"-10"2,-8 10-1,-1-6-20,23 12-5,-1-4-3,12 2-2,1-2-2,3 0-1,-1-2-2,-7-2-3,-2 4-6,-19-6-21,-1 0-5,-10 0-1,-19 4 0,0 0-1</inkml:trace>
          <inkml:trace contextRef="#ctx0" brushRef="#br0" timeOffset="18276.0453">3640 2716 90,'0'0'30,"0"0"0,17-5 1,-17 5-18,0 0-6,-26-17-1,3 9-3,-5-1-1,-8 1 0,-6 1-1,-3 3 0,-4 4-1,0 2 1,6 7 0,7-1 0,7 9 0,12-4 1,12 9-1,9-3 1,9 6 0,9-3 0,12 7 0,2-1 0,8 2 1,-3 0-1,-3 4 0,-6-2 0,-6 4-1,-9-2 1,-13 0-1,-11 2-1,-12-2 1,-8-2-1,-7-4 0,-7-7 0,-3-8 1,3-9-1,1-10 0,8-7 0,10-9 0,8-9 0,13-3-1,14-3 1,4-3 0,13 2-1,8 3 1,5-1 0,2 4-1,1 1 1,-1 3 0,-6 4-2,-1 1-1,-6 6-2,-11-4-2,-2 12-5,-19 9-9,13-25-13,-13 25 0,0 0 1,0 0 1</inkml:trace>
          <inkml:trace contextRef="#ctx0" brushRef="#br0" timeOffset="18643.0663">3878 2707 116,'0'0'35,"-13"24"0,5-5 0,4 10-23,-9 3-4,4 13-2,-5 2-2,3 8 0,0-4-4,5 0 0,4-8 0,8-5 0,7-14 0,8-9 0,7-15 0,10-11 0,3-10 0,3-9 0,-1-10 0,-5-7 0,-10 0 0,-13-8 0,-11 4 0,-15 2 0,-14 2 0,-14 4 0,-5 16-3,-11 5-4,8 18-9,-7 8-17,8 7-3,9 12 1,5 7-1</inkml:trace>
        </inkml:traceGroup>
      </inkml:traceGroup>
    </inkml:traceGroup>
    <inkml:traceGroup>
      <inkml:annotationXML>
        <emma:emma xmlns:emma="http://www.w3.org/2003/04/emma" version="1.0">
          <emma:interpretation id="{379C42D8-B944-4615-8AB7-902F3345355D}" emma:medium="tactile" emma:mode="ink">
            <msink:context xmlns:msink="http://schemas.microsoft.com/ink/2010/main" type="paragraph" rotatedBoundingBox="11885,15069 22153,15615 22039,17756 11771,172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5C1B09E-E78E-427F-91BB-3F6AB7C83318}" emma:medium="tactile" emma:mode="ink">
              <msink:context xmlns:msink="http://schemas.microsoft.com/ink/2010/main" type="inkBullet" rotatedBoundingBox="11833,16033 12308,16059 12306,16109 11831,16084"/>
            </emma:interpretation>
            <emma:one-of disjunction-type="recognition" id="oneOf3">
              <emma:interpretation id="interp15" emma:lang="en-US" emma:confidence="0">
                <emma:literal>-</emma:literal>
              </emma:interpretation>
            </emma:one-of>
          </emma:emma>
        </inkml:annotationXML>
        <inkml:trace contextRef="#ctx0" brushRef="#br0" timeOffset="23200.327">1305 4054 131,'-27'19'36,"27"-19"1,0 0-2,0 0-26,27 17-2,5-19-7,9 4 0,6-2 0,4-2 0,2 2 0,-6-8-8,8 8-19,-14-2-9,-7-1-1,-5-3 0,-9 0 0</inkml:trace>
      </inkml:traceGroup>
      <inkml:traceGroup>
        <inkml:annotationXML>
          <emma:emma xmlns:emma="http://www.w3.org/2003/04/emma" version="1.0">
            <emma:interpretation id="{CF6357B9-0F65-43B0-8467-48FAA9DACC6C}" emma:medium="tactile" emma:mode="ink">
              <msink:context xmlns:msink="http://schemas.microsoft.com/ink/2010/main" type="line" rotatedBoundingBox="12717,15113 22153,15615 22039,17756 12603,17254"/>
            </emma:interpretation>
          </emma:emma>
        </inkml:annotationXML>
        <inkml:traceGroup>
          <inkml:annotationXML>
            <emma:emma xmlns:emma="http://www.w3.org/2003/04/emma" version="1.0">
              <emma:interpretation id="{E103FFFD-8A16-4157-9B47-67A8812237A3}" emma:medium="tactile" emma:mode="ink">
                <msink:context xmlns:msink="http://schemas.microsoft.com/ink/2010/main" type="inkWord" rotatedBoundingBox="12688,15649 13669,15701 13618,16655 12637,16603"/>
              </emma:interpretation>
              <emma:one-of disjunction-type="recognition" id="oneOf4">
                <emma:interpretation id="interp16" emma:lang="en-US" emma:confidence="1">
                  <emma:literal>44</emma:literal>
                </emma:interpretation>
                <emma:interpretation id="interp17" emma:lang="en-US" emma:confidence="0">
                  <emma:literal>4</emma:literal>
                </emma:interpretation>
                <emma:interpretation id="interp18" emma:lang="en-US" emma:confidence="0">
                  <emma:literal>4X4</emma:literal>
                </emma:interpretation>
                <emma:interpretation id="interp19" emma:lang="en-US" emma:confidence="0">
                  <emma:literal>4x4</emma:literal>
                </emma:interpretation>
                <emma:interpretation id="interp20" emma:lang="en-US" emma:confidence="0">
                  <emma:literal>444</emma:literal>
                </emma:interpretation>
              </emma:one-of>
            </emma:emma>
          </inkml:annotationXML>
          <inkml:trace contextRef="#ctx0" brushRef="#br0" timeOffset="23713.3563">2125 3888 105,'0'0'34,"23"7"0,-23-7 0,0 21-18,6 2-8,-10-1-2,6 10 0,-8-1-3,2 3 0,-3-4-1,-1 2 0,-1-6 0,3-1-2,0-6 0,6-19 0,8 22 0,-8-22 0,34 2 0,-10-4 0,5-2 0,5-1 0,5-1 0,-1 1 0,0 5 0,-10-8-7,6 12-12,-10-6-14,-3 0-4,-21 2 1,25-15 0</inkml:trace>
          <inkml:trace contextRef="#ctx0" brushRef="#br0" timeOffset="23997.3726">2452 3812 111,'0'-28'34,"0"28"2,0 0-1,0 0-20,13 28-3,-13 4-3,0 19-6,0 8-3,0 9 0,-4 7 0,-2 6 0,1-1 0,-1-3 0,-2-7 0,3-10 0,3-9 0,-4-13 0,8-6 0,-2-32-25,-5 17-12,5-17-3,11-25 2,-4 1 0</inkml:trace>
          <inkml:trace contextRef="#ctx0" brushRef="#br0" timeOffset="24388.3949">2784 3903 116,'0'0'33,"0"0"1,-4 24 0,4-24-25,2 38-2,-8-13 0,8 3-1,-11-2-2,7 1 1,-6-6-5,2 1 0,6-22 0,-7 28 0,7-28 0,17 14 0,-17-14 0,36 0 0,-14-2 0,9-2 0,-1 2 0,2 0 0,-2 2 0,-2 0 0,1 6 0,-7-6 0,1 7 0,-23-7-12,30-3-17,-30 3-8,0 0-1,17-29 2,-17 12-1</inkml:trace>
          <inkml:trace contextRef="#ctx0" brushRef="#br0" timeOffset="24653.4101">3065 3722 114,'-4'-19'36,"4"19"2,2 30-1,5 12-20,-10 3-7,6 21-7,-6 6-3,3 12 0,-2 1 0,-2 4 0,-2-2 0,2-4 0,3-10 0,-5-12 0,8-7 0,-6-20 0,10-3-20,-6-31-19,2 20-1,-2-20 1,-2-20 0</inkml:trace>
        </inkml:traceGroup>
        <inkml:traceGroup>
          <inkml:annotationXML>
            <emma:emma xmlns:emma="http://www.w3.org/2003/04/emma" version="1.0">
              <emma:interpretation id="{1111CF4E-6B5C-416E-9A02-6E8739318995}" emma:medium="tactile" emma:mode="ink">
                <msink:context xmlns:msink="http://schemas.microsoft.com/ink/2010/main" type="inkWord" rotatedBoundingBox="16745,15327 16997,15341 16883,17482 16631,17468">
                  <msink:destinationLink direction="with" ref="{E561EA5F-E4C5-4E16-BCCE-376BB87379D1}"/>
                </msink:context>
              </emma:interpretation>
              <emma:one-of disjunction-type="recognition" id="oneOf5">
                <emma:interpretation id="interp21" emma:lang="en-US" emma:confidence="0">
                  <emma:literal>|</emma:literal>
                </emma:interpretation>
                <emma:interpretation id="interp22" emma:lang="en-US" emma:confidence="0">
                  <emma:literal>l</emma:literal>
                </emma:interpretation>
                <emma:interpretation id="interp23" emma:lang="en-US" emma:confidence="0">
                  <emma:literal>I</emma:literal>
                </emma:interpretation>
                <emma:interpretation id="interp24" emma:lang="en-US" emma:confidence="0">
                  <emma:literal>1</emma:literal>
                </emma:interpretation>
                <emma:interpretation id="interp25" emma:lang="en-US" emma:confidence="0">
                  <emma:literal>'</emma:literal>
                </emma:interpretation>
              </emma:one-of>
            </emma:emma>
          </inkml:annotationXML>
          <inkml:trace contextRef="#ctx0" brushRef="#br1" timeOffset="37075.1205">6398 3414 62,'-22'-32'25,"22"32"0,3-34 0,-3 34-13,25-5-2,-25 5-1,22 52-1,-18 1-2,0 21 0,-10 11-1,-3 20 0,-6 9-1,0 12 1,-4 0 0,6 8 0,-1-4 0,5 2-1,-2-5-1,-2-1 0,-6-1-1,-2-6-1,-4-6 0,-1-9-1,-2-18 0,-3-8 1,5-18-1,3-18-2,8-22-2,15-20-5,0 0-8,-17-37-13,21 3-5,7-6 1,3-9 0</inkml:trace>
        </inkml:traceGroup>
        <inkml:traceGroup>
          <inkml:annotationXML>
            <emma:emma xmlns:emma="http://www.w3.org/2003/04/emma" version="1.0">
              <emma:interpretation id="{2B0161A5-1138-478E-9A9E-CDAD6F9D0F4A}" emma:medium="tactile" emma:mode="ink">
                <msink:context xmlns:msink="http://schemas.microsoft.com/ink/2010/main" type="inkWord" rotatedBoundingBox="17652,15719 22134,15958 22062,17315 17580,17076">
                  <msink:destinationLink direction="with" ref="{E561EA5F-E4C5-4E16-BCCE-376BB87379D1}"/>
                </msink:context>
              </emma:interpretation>
              <emma:one-of disjunction-type="recognition" id="oneOf6">
                <emma:interpretation id="interp26" emma:lang="en-US" emma:confidence="0">
                  <emma:literal>isolations</emma:literal>
                </emma:interpretation>
                <emma:interpretation id="interp27" emma:lang="en-US" emma:confidence="0">
                  <emma:literal>Negotiations</emma:literal>
                </emma:interpretation>
                <emma:interpretation id="interp28" emma:lang="en-US" emma:confidence="0">
                  <emma:literal>N'solutions</emma:literal>
                </emma:interpretation>
                <emma:interpretation id="interp29" emma:lang="en-US" emma:confidence="0">
                  <emma:literal>Notions</emma:literal>
                </emma:interpretation>
                <emma:interpretation id="interp30" emma:lang="en-US" emma:confidence="0">
                  <emma:literal>Nesolutions</emma:literal>
                </emma:interpretation>
              </emma:one-of>
            </emma:emma>
          </inkml:annotationXML>
          <inkml:trace contextRef="#ctx0" brushRef="#br0" timeOffset="30048.7187">7140 3763 111,'-4'23'34,"-6"11"0,3 17 1,1 13-23,-7-4-5,7 16 0,-1-5-2,3 3-1,2-10-1,2-5 0,0-14-3,4-7 0,-4-14 0,2-7 0,-2-17 0,0 0 0,-2-21 0,2-9 0,0-6 0,0-9 0,2-11 0,-2-9 0,0-4 0,0-1 0,0 4 0,2 5-2,0 9 2,-1 12 0,5 15 2,-6 25-2,17 2 0,-2 25 0,4 14 0,6 14 0,-1 3 0,8 10 0,0-4 0,4-1 0,-2-7 0,0-10 0,-4-14 0,-2-13 0,-5-14 0,0-10 0,-8-12 0,-2-12 0,-4-12 0,1-10 0,-1-8 0,-3-5 0,0 0 0,-4-2 0,5 8-3,-5-5-9,11 27-13,-7 8-11,-6 28-1,15-17 1,-15 17 0</inkml:trace>
          <inkml:trace contextRef="#ctx0" brushRef="#br0" timeOffset="30428.7404">7839 3786 89,'0'0'33,"2"-23"0,-2 23 3,-7 25-11,-5-6-12,11 22-2,-11 3-2,7 16-3,-5-2-6,6 8 0,3-7 0,6-2 0,7-16 0,4-9 0,7-19 0,4-15 0,5-9 0,0-15 0,0-12 0,-2-13 0,-11-4 0,-6-5 0,-11 3 0,-12 1 0,-8 9 0,-13 3 0,-1 18-3,-15 3-9,11 25-9,-7 9-15,7 12-2,4 13 2,7 7 0</inkml:trace>
          <inkml:trace contextRef="#ctx0" brushRef="#br0" timeOffset="31000.7731">7513 4497 90,'0'0'31,"-17"-26"1,-2 22 0,-7 11-12,-4-1-10,5 15-3,-5 2-2,7 10 0,3 1-1,8 12 0,3-1 1,14 4-2,5-2 0,11-2 1,7-3-4,8-2 0,0-5 0,1-6 0,-1-5 0,-6-1 0,-7-4 0,-10 0 0,-11-2 0,-2-17 0,-28 24 0,-4-18 0,-4-2 0,-7-10 0,-3-2-3,-1-7-2,7 0-1,1-9-1,18 9-4,-2-14-10,16 9-15,11 1 3,11 0-1,9 4 1</inkml:trace>
          <inkml:trace contextRef="#ctx0" brushRef="#br0" timeOffset="31353.7933">7792 4548 96,'0'0'34,"4"-17"2,-4 17 1,-13 23-11,-2-6-14,11 22-3,-7 1-4,3 11-5,1 2 0,7 5 0,1-5 0,9-2 0,5-8 0,8-14 0,3-12 0,10-14 0,-2-10 0,2-12 0,-2-13 0,-8-8 0,-5-9 0,-8-5 0,-9-3 0,-10-3 0,-3 3 0,-10 0 0,4 16 0,-12-3-12,14 27-11,-10 10-13,5 14-1,1 14 1,2 11 1</inkml:trace>
          <inkml:trace contextRef="#ctx0" brushRef="#br0" timeOffset="31741.8154">8313 4269 127,'0'0'38,"13"39"1,-11 1-2,6 19-23,-8 5-14,3 21 0,-1 1 0,0 1 0,-2-6 0,4-7 0,-4-12 0,0-13 0,2-11 0,-2-38 0,9 30-6,-9-30-28,12-23-5,-5 1 0,3-6 0,3-5 1</inkml:trace>
          <inkml:trace contextRef="#ctx0" brushRef="#br0" timeOffset="32163.8396">8554 4495 100,'14'-19'35,"-14"19"2,17-3-3,-2 31-12,-15 2-5,5 25-7,-7 1-10,4 10 0,-4-1 0,1-3 0,1-9 0,3-12 0,3-9 0,-6-32 0,32 19 0,-7-30 0,1-14 0,6-11 0,0-13 0,-2-5 0,-1-11 0,-5-1 0,-3-1 0,-4 6 0,-4 12 0,-3 11 0,-3 21 0,-7 17 0,6 21 0,-4 17 0,-4 18 0,0 9 0,0 4 0,2 3 0,2-4 0,0-9 0,7-9 0,-5-17 0,17-9-26,-21-24-13,28 15-1,-28-15 1,28-32 0</inkml:trace>
          <inkml:trace contextRef="#ctx0" brushRef="#br0" timeOffset="32813.8768">9098 4403 125,'0'0'38,"0"0"1,28-8-1,2 16-23,10-14-15,15 0 0,5 3 0,2-7 0,6 10-5,-13-11-15,-4 7-17,-12 2-1,-8 2 1,-9 2-1</inkml:trace>
          <inkml:trace contextRef="#ctx0" brushRef="#br0" timeOffset="32605.865">9313 4093 129,'0'0'39,"9"17"2,-5 29-1,-8 10-34,10 25-6,-6 10 0,4 13 0,-1-2 0,1-6 0,2-8 0,-2-14 0,1-16 0,1-16 0,3-8 0,-9-34 0,0 0-37,0 0-3,-1-26-1,-7-8 1</inkml:trace>
          <inkml:trace contextRef="#ctx0" brushRef="#br0" timeOffset="33180.8978">9767 3893 134,'0'0'24,"-1"-20"-22,1 20-2,0 0-31,5 30-4</inkml:trace>
          <inkml:trace contextRef="#ctx0" brushRef="#br0" timeOffset="33059.8909">9769 4290 140,'0'0'40,"-2"28"-1,4 10-3,-5 3-36,10 16 0,-3 11 0,2 7 0,-6 2 0,1-1 0,-2-10 0,1-11 0,1-10 0,-4-26 0,3-19-22,0 0-18,15-32-1,-11-15 1,1-12-1</inkml:trace>
          <inkml:trace contextRef="#ctx0" brushRef="#br0" timeOffset="33724.9289">10132 4312 80,'-14'-19'35,"14"19"1,-24-7 1,24 7-4,-17 47-15,4-7-5,11 18-10,-6 6-3,8 12 0,-2-3 0,6-1 0,2-10 0,5-11 0,6-15 0,8-13 0,5-16 0,2-20 0,2-12 0,0-10 0,-2-13 0,-10-8 0,-5-8 0,-15-2 0,-7 0 0,-14 3 0,-8 12 0,-5 6 0,0 19 0,-4 9-7,8 28-4,-6 4-18,12 19-7,10 11-1,8 8 2,8 6 0</inkml:trace>
          <inkml:trace contextRef="#ctx0" brushRef="#br0" timeOffset="34240.9585">10607 4284 124,'21'24'38,"-10"12"2,0 11-2,-9 3-23,11 14-15,-9 4 0,0 0 0,-6-6 0,-4-8 0,1-8 0,-1-12 0,-1-12 0,7-22 0,0 0 0,0 0 0,-6-43 0,12 5 0,3-9 0,0-11 0,7-5 0,2-6 0,7 1 0,1 3 0,5 11 0,1 7 0,0 16 0,4 18 0,-4 21 0,-6 18 0,-1 18 0,-7 10 0,-4 7 0,-7 7 0,-3-4 0,-4-2 0,-2-9 0,0-14 0,2-7 0,0-32 0,2 21-6,-2-21-30,13-24-2,-5-3-1,7-3 1</inkml:trace>
          <inkml:trace contextRef="#ctx0" brushRef="#br0" timeOffset="34724.9862">11413 4291 96,'-6'-32'32,"8"14"1,-2-5 1,2-7-13,-2 30-13,-6-29-3,6 29-3,-26-5 0,3 16 1,-7 6 0,1 9 1,-1 5-1,8 5 0,3-3 0,9 5 0,12-2-3,11 4 0,8-4 0,9-1 0,4 1 0,4 2 0,0-4 0,1 0 0,-7-4 0,-3 4 0,-7-2 0,-7-4 0,-7-1 0,-12-5 0,-7-1 0,-12-4 0,-3-4 0,-10-7 0,-5-6 0,-5-9 0,5-7 0,-1-2 0,6-3 0,2-2 0,8 6 0,2-5 0,24 22-29,-17-14-7,17 14-3,0 0 2,0 0-1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9:31.54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561EA5F-E4C5-4E16-BCCE-376BB87379D1}" emma:medium="tactile" emma:mode="ink">
          <msink:context xmlns:msink="http://schemas.microsoft.com/ink/2010/main" type="inkDrawing" rotatedBoundingBox="16041,15369 22934,15299 22956,17528 16064,17599" hotPoints="22973,15643 22789,17716 16547,17163 16730,15090" semanticType="enclosure" shapeName="Rectangle">
            <msink:sourceLink direction="with" ref="{1111CF4E-6B5C-416E-9A02-6E8739318995}"/>
            <msink:sourceLink direction="with" ref="{2B0161A5-1138-478E-9A9E-CDAD6F9D0F4A}"/>
          </msink:context>
        </emma:interpretation>
      </emma:emma>
    </inkml:annotationXML>
    <inkml:trace contextRef="#ctx0" brushRef="#br0">1016 328 2,'-20'-14'8,"-1"-6"1,21 20 3,-13-30 0,13 30-1,9-31 2,-9 31 1,19-20 2,-19 20-1,28-14-1,-7 11-3,2 1-2,9-2-3,13 4 0,15-6-2,20 3 1,20-7 1,24 1-2,27-6 1,19 1-1,22-1 0,21 2-1,16-2 0,14 4 0,14-1-1,11 5 0,5-3-1,14 5 1,1-1-1,3 2 1,-4-1-1,-2 3-1,-17 0 1,-10 2 0,-26 0 0,-19 4 0,-26-3 0,-25 5 0,-22-2 1,-21 3-1,-23-1 0,-19 2 0,-18-3 0,-14 3 0,-13 1-1,-7 3 1,-25-12-1,13 34 1,-13-10 0,-2 8 0,-4 6 0,2 11 2,1 8-2,1 7 1,2 7 0,2 12-1,1 4 1,3 11 0,-2 6 0,-2 2-1,-2 5 0,0 2 0,-2 2 0,-2-3-1,-2-3 1,3-7-1,-1-10 1,2-9-1,6-9 0,0-16 1,1-10-1,5-11 1,-1-12 0,-9-25-1,17 19 1,-17-19-1,0 0 0,-7-21 0,-12 10 0,-12-1 0,-10 1 0,-14 1-1,-15 7 1,-14-1 0,-20 6 0,-15 0 0,-17-2 0,-19 2-1,-18 1 1,-21-1-1,-20-2 1,-16 0-1,-21 2 1,-15 4-1,-13 5 1,-15 4 0,-16 4 0,-3 2 0,-4 5 0,-5 6 0,10-2 0,9-1 0,8-5 0,18-3 0,19 0 0,20-4-1,21-2-1,19-6-1,21 5-5,12-13-5,32 7-16,16-4-7,24-8 1,20-4 0,22-14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29:38.94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BEFB32-3D3E-4449-8A50-73D291A57331}" emma:medium="tactile" emma:mode="ink">
          <msink:context xmlns:msink="http://schemas.microsoft.com/ink/2010/main" type="writingRegion" rotatedBoundingBox="10039,11929 18876,11888 18909,19059 10072,19099"/>
        </emma:interpretation>
      </emma:emma>
    </inkml:annotationXML>
    <inkml:traceGroup>
      <inkml:annotationXML>
        <emma:emma xmlns:emma="http://www.w3.org/2003/04/emma" version="1.0">
          <emma:interpretation id="{B9B3CF47-1455-49FB-885C-A769D60DF4AD}" emma:medium="tactile" emma:mode="ink">
            <msink:context xmlns:msink="http://schemas.microsoft.com/ink/2010/main" type="paragraph" rotatedBoundingBox="10038,11978 18808,11888 18816,12702 10047,12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D30E12-165B-43FF-BE2A-3D16A951B729}" emma:medium="tactile" emma:mode="ink">
              <msink:context xmlns:msink="http://schemas.microsoft.com/ink/2010/main" type="line" rotatedBoundingBox="10038,11978 18808,11888 18816,12702 10047,12792"/>
            </emma:interpretation>
          </emma:emma>
        </inkml:annotationXML>
        <inkml:traceGroup>
          <inkml:annotationXML>
            <emma:emma xmlns:emma="http://www.w3.org/2003/04/emma" version="1.0">
              <emma:interpretation id="{DECABE0E-A1B8-4935-8597-49D9554A7A60}" emma:medium="tactile" emma:mode="ink">
                <msink:context xmlns:msink="http://schemas.microsoft.com/ink/2010/main" type="inkWord" rotatedBoundingBox="10039,12012 13240,11979 13248,12759 10047,12792"/>
              </emma:interpretation>
              <emma:one-of disjunction-type="recognition" id="oneOf0">
                <emma:interpretation id="interp0" emma:lang="en-US" emma:confidence="0">
                  <emma:literal>X+5=0</emma:literal>
                </emma:interpretation>
                <emma:interpretation id="interp1" emma:lang="en-US" emma:confidence="0">
                  <emma:literal>X+ 5=0</emma:literal>
                </emma:interpretation>
                <emma:interpretation id="interp2" emma:lang="en-US" emma:confidence="0">
                  <emma:literal>Xt 5=0</emma:literal>
                </emma:interpretation>
                <emma:interpretation id="interp3" emma:lang="en-US" emma:confidence="0">
                  <emma:literal>11+5=0</emma:literal>
                </emma:interpretation>
                <emma:interpretation id="interp4" emma:lang="en-US" emma:confidence="0">
                  <emma:literal>XT 5=0</emma:literal>
                </emma:interpretation>
              </emma:one-of>
            </emma:emma>
          </inkml:annotationXML>
          <inkml:trace contextRef="#ctx0" brushRef="#br0">373 33 98,'6'-19'33,"-4"2"0,-2 17 1,0 0-16,0 0-7,8 22-3,-18 12-3,-3 15-1,-6 8-2,-5 13 0,-12 3-1,-6 5-2,-3-5 1,-2-5-1,3-7 0,3-12-1,7-8-2,4-16-3,20-6-6,10-19-17,0 0-5,0 0 1,42-34 0,-4 11 0</inkml:trace>
          <inkml:trace contextRef="#ctx0" brushRef="#br0" timeOffset="-304.0174">-2 59 98,'-7'-17'31,"-1"0"2,8 17 2,0 0-18,0 0-4,30 30-2,-15 8-2,15 19-1,1 7-8,6 9 0,1 3 0,4-3 0,-3-3 0,1-9 0,-2-11 0,-8-10 0,-2-6-4,-13-17-17,-15-17-16,23 17-1,-23-17 0,0 0 1</inkml:trace>
          <inkml:trace contextRef="#ctx0" brushRef="#br0" timeOffset="476.0272">687 308 83,'0'0'31,"24"-7"-1,1 8 1,14-1-11,7 4-14,6 0-13,11 0-20,1-12-1,4 1-2,-8-12-1</inkml:trace>
          <inkml:trace contextRef="#ctx0" brushRef="#br0" timeOffset="311.0178">972 146 107,'0'0'34,"0"0"2,7 21 0,-7-4-15,6 18-12,-8-1-2,6 14-2,-3-1-5,1 0 0,-2-4 0,-2-5-2,2-4-5,-11-15-15,11-19-13,-15 21-3,15-21 2,-30-10-1</inkml:trace>
          <inkml:trace contextRef="#ctx0" brushRef="#br0" timeOffset="1199.0686">1926-48 115,'0'0'33,"0"0"1,0 0-1,-30-4-23,13 4-6,-8 0-2,1-2-1,-8-2 0,-2 2-1,-4-2 1,-1 3-1,1-1 0,0 2 1,4 2-1,2 7 1,4 2 0,5 6 0,6 6 0,4 3 1,3 3 0,7 1 0,1 2 0,4 2 1,0-4-1,3 0 1,-1-3-3,2-1 0,-3-5 0,1-4 0,-4-17 0,6 22 0,-6-22 0,0 0 0,17 8 0,-17-8 0,24-13 0,-7 3 0,6 1 0,5-1 0,2 3 0,3 5 0,2 6 0,-1 3 0,0 8 0,-2 4 0,-5 4 0,-8 7 0,-2 0 0,-12 2 0,-7 0 0,-9 1 0,-8-3 0,-7-2 0,-12-2 0,-7-5 0,-8-4 0,-2-4 0,1-5 0,-1-6-2,2-2 0,6-8 0,9 1-1,8-8-2,13 3-2,2-8-10,15 3-15,0 17-3,21-29 0,-2 18 0</inkml:trace>
          <inkml:trace contextRef="#ctx0" brushRef="#br0" timeOffset="1715.0981">2036 404 92,'-17'17'30,"17"-17"1,0 0 0,28 10-17,2-3-3,4-7-5,9 2-3,5 0-6,-3-2-19,0-6-9,6 4-1,-8-7 1,1 3-3</inkml:trace>
          <inkml:trace contextRef="#ctx0" brushRef="#br0" timeOffset="1518.0868">2037 216 115,'0'0'34,"-20"2"1,20-2-2,0 0-19,20 1-5,5 3-4,9-4-2,5 2-2,5-2 1,3 2-3,-2 0-1,-5-2-2,-2 7-5,-14-8-8,-3 2-14,-21-1-5,17 6 1,-17-6 0,0 0 2</inkml:trace>
          <inkml:trace contextRef="#ctx0" brushRef="#br0" timeOffset="2182.1247">2924 93 125,'2'-26'35,"-2"26"1,0 0-2,-19-4-27,12 21-3,-9 7-1,1 12 0,-5 8-1,1 7 0,2 3 0,0 5 0,7-6-2,10-1 0,8-4 0,13-9 0,11-9 0,5-7 0,5-14 0,7-7 0,0-11 0,-4-12 0,-5-7 0,-6-10 0,-11-7 0,-6-6 0,-12-10 0,-9-5 0,-7-3 0,-8 6 0,-5 5 0,-10 5 0,0 15 0,-12 10-7,9 30-14,-10 17-14,5 13-3,4 9 2,3 8-1</inkml:trace>
        </inkml:traceGroup>
        <inkml:traceGroup>
          <inkml:annotationXML>
            <emma:emma xmlns:emma="http://www.w3.org/2003/04/emma" version="1.0">
              <emma:interpretation id="{E8A9B03F-D3A8-47D4-9CB0-0E7BBEBC1DDE}" emma:medium="tactile" emma:mode="ink">
                <msink:context xmlns:msink="http://schemas.microsoft.com/ink/2010/main" type="inkWord" rotatedBoundingBox="15238,11924 18808,11888 18816,12679 15247,12716"/>
              </emma:interpretation>
              <emma:one-of disjunction-type="recognition" id="oneOf1">
                <emma:interpretation id="interp5" emma:lang="en-US" emma:confidence="0">
                  <emma:literal>X-4=0</emma:literal>
                </emma:interpretation>
                <emma:interpretation id="interp6" emma:lang="en-US" emma:confidence="0">
                  <emma:literal>X-4 =0</emma:literal>
                </emma:interpretation>
                <emma:interpretation id="interp7" emma:lang="en-US" emma:confidence="0">
                  <emma:literal>X-4 ID</emma:literal>
                </emma:interpretation>
                <emma:interpretation id="interp8" emma:lang="en-US" emma:confidence="0">
                  <emma:literal>4-4=0</emma:literal>
                </emma:interpretation>
                <emma:interpretation id="interp9" emma:lang="en-US" emma:confidence="0">
                  <emma:literal>X-4 =o</emma:literal>
                </emma:interpretation>
              </emma:one-of>
            </emma:emma>
          </inkml:annotationXML>
          <inkml:trace contextRef="#ctx0" brushRef="#br0" timeOffset="2757.1577">5243-43 103,'0'0'36,"0"0"1,15 38 0,0-8-16,17 19-8,-2-2-5,12 14-8,1 1 0,8 0 0,0-5 0,-2-6 0,-4-6 0,-11-13 0,-2-2 0,-11-13-2,0 2-27,-21-19-8,0 0-2,0 0 2,-36-2-1</inkml:trace>
          <inkml:trace contextRef="#ctx0" brushRef="#br0" timeOffset="3000.1716">5582-5 105,'-11'28'31,"3"6"1,-9 6 2,-11 7-24,5 13-4,-12 4 0,-1 8-4,-10-2 0,3-2-1,0-8 0,1-9-3,10-11 0,4-16-6,28-24-15,0 0-10,0 0 1,26-17-2,2-17 1</inkml:trace>
          <inkml:trace contextRef="#ctx0" brushRef="#br0" timeOffset="3286.1879">6052 268 117,'0'0'34,"0"0"2,0 0-3,0 0-20,19-7-5,5 13-3,5-5-2,8 5-1,3-2-2,5-4-3,6 4-5,-11-8-12,1 4-14,-5 2-2,-8-4 1,-7 6-2</inkml:trace>
          <inkml:trace contextRef="#ctx0" brushRef="#br0" timeOffset="3910.2236">6988 597 96,'1'17'34,"-1"-17"0,2 19 2,-2-19-5,0 0-22,0 0-3,0 0-2,10-27-2,-12 5 1,0-9-3,4-8 0,-4-7 0,0-10 0,-4-6 0,1-6 0,1-4 0,4 4 0,0 6 0,0 3 0,0 12 0,2 9 0,0 12 0,2 9 0,-4 17 0,0 0 0,0 0 0,0 0 0,0 0 0,0 0 0,-14 28 0,5-7 0,-4 4 0,-6 1 0,-4 6 0,1 0 0,-7 2 0,1 4 0,-2-2 0,3-4 0,3-6 0,5-3 0,6-6 0,13-17 0,-15 24 0,15-24 0,0 0 0,17 14 0,-17-14 0,32 3 0,-4-3 0,10-3 0,3-1 0,10-2 0,4-1 0,5 1 0,1-2 0,1 10-12,-15-6-17,-5 4-7,-8 2-1,-14 0 1,-3 4-1</inkml:trace>
          <inkml:trace contextRef="#ctx0" brushRef="#br0" timeOffset="4484.2565">7499 434 93,'-27'27'32,"27"-27"2,8 21 1,9-21-16,17 11-8,4-13-3,14 6-2,5-10-1,7 1-2,4-5-4,-9-3-1,1 5-7,-17-7-12,-3 4-13,-8 3-1,-13-1 1,-19 9-2</inkml:trace>
          <inkml:trace contextRef="#ctx0" brushRef="#br0" timeOffset="4253.2432">7514 208 115,'0'0'35,"0"0"1,0 0-1,0 0-14,30-2-17,-5 2-2,5 0-1,8 2 0,5 0 0,4-2-1,0 0-1,4 0-2,-11-4-3,5 8-3,-17-8-5,3 10-9,-31-6-12,17 11 1,-17-11 0,-27 17 2</inkml:trace>
          <inkml:trace contextRef="#ctx0" brushRef="#br0" timeOffset="4937.2824">8346 91 87,'21'-21'35,"-8"4"1,-13 17 1,19-7-9,-19 7-11,3 21-6,-10 5-7,3 10-4,-3 5 0,-3 8 0,1 6 0,3 2 0,2-4 0,4-3 0,8-8 0,7-6 0,8-12 0,11-5 0,5-13 0,5-10 0,3-11 0,0-10 0,-4-8 0,-5-13 0,-8-7 0,-11-11 0,-8-7 0,-9-5 0,-9-1 0,-6 1 0,-6 8 0,-12 10 0,-2 16 0,-11 18 0,1 22 0,-10 11-3,6 24-18,-8 6-14,4 5-3,4 5 1,4-8 1</inkml:trace>
        </inkml:traceGroup>
      </inkml:traceGroup>
    </inkml:traceGroup>
    <inkml:traceGroup>
      <inkml:annotationXML>
        <emma:emma xmlns:emma="http://www.w3.org/2003/04/emma" version="1.0">
          <emma:interpretation id="{21ED59F3-6FDD-41E3-85AF-E97BF35F16B7}" emma:medium="tactile" emma:mode="ink">
            <msink:context xmlns:msink="http://schemas.microsoft.com/ink/2010/main" type="paragraph" rotatedBoundingBox="10648,13264 18468,13500 18445,14272 10624,14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396180-DAF1-4728-8EA6-00D93484C29D}" emma:medium="tactile" emma:mode="ink">
              <msink:context xmlns:msink="http://schemas.microsoft.com/ink/2010/main" type="line" rotatedBoundingBox="10648,13264 18468,13500 18445,14272 10624,14037"/>
            </emma:interpretation>
          </emma:emma>
        </inkml:annotationXML>
        <inkml:traceGroup>
          <inkml:annotationXML>
            <emma:emma xmlns:emma="http://www.w3.org/2003/04/emma" version="1.0">
              <emma:interpretation id="{8F8CE804-5ECC-4F1F-ADAD-D63FE9EB3647}" emma:medium="tactile" emma:mode="ink">
                <msink:context xmlns:msink="http://schemas.microsoft.com/ink/2010/main" type="inkWord" rotatedBoundingBox="10648,13264 13510,13350 13486,14121 10625,14035"/>
              </emma:interpretation>
              <emma:one-of disjunction-type="recognition" id="oneOf2">
                <emma:interpretation id="interp10" emma:lang="en-US" emma:confidence="0">
                  <emma:literal>1=1-5</emma:literal>
                </emma:interpretation>
                <emma:interpretation id="interp11" emma:lang="en-US" emma:confidence="0">
                  <emma:literal>1=0-5</emma:literal>
                </emma:interpretation>
                <emma:interpretation id="interp12" emma:lang="en-US" emma:confidence="0">
                  <emma:literal>1=4-5</emma:literal>
                </emma:interpretation>
                <emma:interpretation id="interp13" emma:lang="en-US" emma:confidence="0">
                  <emma:literal>1=8-5</emma:literal>
                </emma:interpretation>
                <emma:interpretation id="interp14" emma:lang="en-US" emma:confidence="0">
                  <emma:literal>1=1.5</emma:literal>
                </emma:interpretation>
              </emma:one-of>
            </emma:emma>
          </inkml:annotationXML>
          <inkml:trace contextRef="#ctx0" brushRef="#br0" timeOffset="6094.3486">1087 1353 105,'0'0'32,"5"-21"2,-5 21-2,0 0-18,0 0-4,0 0-3,0 23-2,-15 5 0,-9 10-2,-8 11-2,-12 8 1,-7 5-2,-7 4 1,-3-2-2,1-2 1,5-5-2,8-10-1,6-13-3,20 0-6,21-34-17,-15 19-7,15-19 0,30-21 1,4-1-1</inkml:trace>
          <inkml:trace contextRef="#ctx0" brushRef="#br0" timeOffset="5804.332">658 1402 106,'6'-20'35,"-6"20"1,0 0 1,17 11-18,0 21-6,2 2-4,7 11-9,6 4 0,8 10 0,3-1 0,1 1 0,-1-7 0,-1-4 0,-5-9 0,-5-9 0,-5-5 0,-6-10 0,-21-15 0,20 19-6,-20-19-4,0 0-7,0 0-12,-9-23-8,-6 6 1,-2-2 2,-4-11 0</inkml:trace>
          <inkml:trace contextRef="#ctx0" brushRef="#br0" timeOffset="6604.3776">1311 1704 100,'0'0'33,"23"10"0,5-10 1,14 3-20,3-6-6,10 4-3,1-1-4,-1-3-6,5 5-17,-9 1-12,-13-5 1,-4 4-1,-10-4-1</inkml:trace>
          <inkml:trace contextRef="#ctx0" brushRef="#br0" timeOffset="6381.365">1371 1506 114,'-24'9'34,"24"-9"0,0 0-1,0 0-21,24 14-5,9-16-2,12 0-1,4 0-2,4 2-1,1 0 0,-1 0-3,-2 9-4,-19-7-11,0 8-17,-11 1-2,-21-11 1,11 19-1</inkml:trace>
          <inkml:trace contextRef="#ctx0" brushRef="#br0" timeOffset="6877.3934">2260 1615 86,'-17'-17'34,"17"17"1,0 0 1,17-3-9,2 12-16,-2-7-3,11 6-2,0-5-3,6 1-4,6 0-4,-4-8-9,7 2-20,-1 0-2,-8-5 1,-2-1-1</inkml:trace>
          <inkml:trace contextRef="#ctx0" brushRef="#br0" timeOffset="7625.4361">3384 1297 110,'0'0'33,"0"0"0,0 0-1,-22-12-22,22 12-4,-38 2-3,17 0 0,-5-2-2,-1 0-1,-1 0 0,-6-2 0,0 2 0,2 2 1,2 2-1,2 2 1,1 1-1,5 4 1,5 1 0,17-12 0,-23 32 0,17-13 0,3 1 1,3 3-1,-2 3 1,4 1-1,-2-1 0,1-3-1,1 0 1,0-5-1,0-1 0,-2-17 0,8 21 0,-8-21 1,0 0-1,17 13 1,-17-13-1,0 0 0,24-3 1,-24 3-1,32-10 0,-9 3 0,3-3 0,12-1 0,4 3 0,3 3 0,2 5 0,-4 3 0,-1 9 0,-8 7 0,-8 7 0,-11 6 1,-9 2 0,-8 2 0,-9-2 0,-4 0 1,-14-8-2,1-3 0,-4-6 0,-4-4 0,-5-7 0,-3-4 0,-3-6 0,0 0 0,4-4 0,1-1 0,2 1 0,8-1 0,6 3 0,5-1 0,21 7 0,0 0-4,0 0-26,0-19-6,0 19-2,25-9 0,-25 9 0</inkml:trace>
        </inkml:traceGroup>
        <inkml:traceGroup>
          <inkml:annotationXML>
            <emma:emma xmlns:emma="http://www.w3.org/2003/04/emma" version="1.0">
              <emma:interpretation id="{10DC4CAB-D816-4DD5-AEB4-40061701A336}" emma:medium="tactile" emma:mode="ink">
                <msink:context xmlns:msink="http://schemas.microsoft.com/ink/2010/main" type="inkWord" rotatedBoundingBox="15955,13427 18468,13503 18445,14272 15932,14197"/>
              </emma:interpretation>
              <emma:one-of disjunction-type="recognition" id="oneOf3">
                <emma:interpretation id="interp15" emma:lang="en-US" emma:confidence="0">
                  <emma:literal>4=4</emma:literal>
                </emma:interpretation>
                <emma:interpretation id="interp16" emma:lang="en-US" emma:confidence="1">
                  <emma:literal>x = •</emma:literal>
                </emma:interpretation>
                <emma:interpretation id="interp17" emma:lang="en-US" emma:confidence="0">
                  <emma:literal>x =4</emma:literal>
                </emma:interpretation>
                <emma:interpretation id="interp18" emma:lang="en-US" emma:confidence="0">
                  <emma:literal>x =</emma:literal>
                </emma:interpretation>
                <emma:interpretation id="interp19" emma:lang="en-US" emma:confidence="0">
                  <emma:literal>1=14</emma:literal>
                </emma:interpretation>
              </emma:one-of>
            </emma:emma>
          </inkml:annotationXML>
          <inkml:trace contextRef="#ctx0" brushRef="#br0" timeOffset="8373.4788">5897 1415 86,'0'0'33,"0"0"2,0 0 1,12 27-2,4 3-21,22 17-4,0 4-2,13 10-5,2 5-2,3 0 0,-1-2 0,-2-8 0,-10-9 0,-9-9 0,-6-6-4,-12-9-5,1 0-8,-17-23-13,0 0-8,0 0 2,0 0 1,-19-16 1</inkml:trace>
          <inkml:trace contextRef="#ctx0" brushRef="#br0" timeOffset="8633.4938">6346 1440 96,'0'0'31,"-19"17"1,8 15 1,-8 13-17,-9 1-7,-4 14-3,-12 4-1,-1 6-2,-2-10 0,0 1-1,-2-10 0,5-4-2,7-11-2,6-12-1,16-5-4,15-19-8,0 0-16,0 0-4,25-11 1,9-6 0</inkml:trace>
          <inkml:trace contextRef="#ctx0" brushRef="#br0" timeOffset="9135.5225">6690 1908 92,'0'0'33,"-12"22"1,12-22 1,44 14-15,-9-18-8,16 6-4,6-6-2,11-2-5,4 3-5,-10-9-13,2 5-17,-7 1-1,-12 0-1,-4 3 0</inkml:trace>
          <inkml:trace contextRef="#ctx0" brushRef="#br0" timeOffset="8930.5108">6708 1708 113,'0'0'36,"0"0"1,4 17-2,13-21-19,19 6-8,2-2-3,15 2-2,1 0-1,3-2-4,-4 2 1,-8-2-3,-5 5-1,-14-7-4,0 12-8,-26-10-16,0 0-3,0 0 1,-30 13 0</inkml:trace>
          <inkml:trace contextRef="#ctx0" brushRef="#br0" timeOffset="9743.5572">8148 2157 97,'-8'19'34,"8"-19"1,-13 26 1,13-26-10,0 0-15,0 0-4,-2-22-2,8 1-1,-8-8-4,0-6 0,-5-11 0,-1-6 0,-1-11 0,1-5 0,2 0 0,1-5 0,8 1 0,3 8 0,4 9 0,-1 10 0,-1 11 0,-3 11 0,-5 23 0,0 0 0,0 0 0,-17 14 0,2 8 0,-4 3 0,-3 3 0,-7 6 0,-3 4 0,-4 1 0,-3 3 0,-1-2 0,-3 1-2,1-3 2,5-2-1,3-8 1,9-4-1,6-8 1,19-16-1,0 0 2,0 0 0,0 0 0,40-4 1,-2-4-2,7 1 0,8 3 0,5 0 0,8 4 0,4 4 0,2 0 0,-4 5 0,-10-3-2,-1 9-9,-18-8-20,-5 1-6,-11-1-1,-23-7 1,0 0 0</inkml:trace>
        </inkml:traceGroup>
      </inkml:traceGroup>
    </inkml:traceGroup>
    <inkml:traceGroup>
      <inkml:annotationXML>
        <emma:emma xmlns:emma="http://www.w3.org/2003/04/emma" version="1.0">
          <emma:interpretation id="{71292B00-3FA3-405C-8344-5139CCEA1CEF}" emma:medium="tactile" emma:mode="ink">
            <msink:context xmlns:msink="http://schemas.microsoft.com/ink/2010/main" type="paragraph" rotatedBoundingBox="13015,15223 15786,15210 15789,15980 13018,159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1F462E8-65B9-4A0A-A166-41340959849F}" emma:medium="tactile" emma:mode="ink">
              <msink:context xmlns:msink="http://schemas.microsoft.com/ink/2010/main" type="line" rotatedBoundingBox="13015,15223 15786,15210 15789,15980 13018,15993"/>
            </emma:interpretation>
          </emma:emma>
        </inkml:annotationXML>
        <inkml:traceGroup>
          <inkml:annotationXML>
            <emma:emma xmlns:emma="http://www.w3.org/2003/04/emma" version="1.0">
              <emma:interpretation id="{7C607FEA-47C9-4BFA-A1D3-35EF60CC305C}" emma:medium="tactile" emma:mode="ink">
                <msink:context xmlns:msink="http://schemas.microsoft.com/ink/2010/main" type="inkWord" rotatedBoundingBox="13015,15223 15786,15210 15789,15980 13018,15993"/>
              </emma:interpretation>
              <emma:one-of disjunction-type="recognition" id="oneOf4">
                <emma:interpretation id="interp20" emma:lang="en-US" emma:confidence="1">
                  <emma:literal>-5+4</emma:literal>
                </emma:interpretation>
                <emma:interpretation id="interp21" emma:lang="en-US" emma:confidence="0.5">
                  <emma:literal>-5 +4</emma:literal>
                </emma:interpretation>
                <emma:interpretation id="interp22" emma:lang="en-US" emma:confidence="0">
                  <emma:literal>-s +4</emma:literal>
                </emma:interpretation>
                <emma:interpretation id="interp23" emma:lang="en-US" emma:confidence="0">
                  <emma:literal>-st +4</emma:literal>
                </emma:interpretation>
                <emma:interpretation id="interp24" emma:lang="en-US" emma:confidence="0">
                  <emma:literal>-so +4</emma:literal>
                </emma:interpretation>
              </emma:one-of>
            </emma:emma>
          </inkml:annotationXML>
          <inkml:trace contextRef="#ctx0" brushRef="#br0" timeOffset="10330.5908">2977 3494 118,'-17'6'35,"17"-6"1,0 0 0,0 0-25,30 6-4,6-10-3,13 2-1,6 0 0,5 0-1,-1 2-5,-7-3-3,3 8-6,-13-7-17,-3 0-6,-5-1-2,-9-3 2,-3-3-1</inkml:trace>
          <inkml:trace contextRef="#ctx0" brushRef="#br0" timeOffset="11058.6325">4080 3176 113,'0'0'34,"0"0"0,0 0-1,-5-21-20,5 21-7,-19 0-4,2 2-1,-8 0-1,-5 1 0,-7 3 0,-7 3 1,-5 1-1,-4 3 1,4 0 1,4 1-1,7-3 0,6 2 0,11-2-1,21-11 1,-15 17-1,15-17 0,0 0 0,17 23 0,-17-23 1,17 23-1,-9-6 2,-3 3-1,-1 3 0,2 3 1,-2 1-1,3 1 2,-3-1-3,4-3 0,-3-5 0,3-2 0,-8-17 0,13 21 0,-13-21 0,0 0 0,17 9 0,-17-9 0,23-7 0,-23 7 0,35-14 0,-8 7 0,5-1 0,2 4 0,4 4 0,-1 4 0,1 6 0,-4 7 0,-6 5 0,-5 7 0,-10 1 0,-7 2 0,-8-2 0,-11 0 0,-6-1 0,-9-7 0,-6-5 0,-6-2 0,-7-5 0,-4-3 0,-2-5 0,2-2 0,2-2 0,6-2 0,5-1 0,8-1 0,13-1 0,17 7 0,0 0 0,-10-29-7,31 22-22,0-3-7,2-1-2,3 2 2,4-3-2</inkml:trace>
          <inkml:trace contextRef="#ctx0" brushRef="#br0" timeOffset="11632.6652">4475 3568 105,'0'0'34,"0"0"2,0 0-1,0 0-15,34-2-10,0 4-4,3-4-1,12 2-3,4 0-4,0-7-5,9 7-20,-9-2-8,-6-2-2,-7 2 1,-10-2 0</inkml:trace>
          <inkml:trace contextRef="#ctx0" brushRef="#br0" timeOffset="11427.6536">4594 3438 100,'17'-19'35,"1"6"2,-18 13-1,25-13-10,-25 13-13,15 32-5,-7-6-8,-5 2 0,1 4 0,-2 2 0,2 2 0,-4-6 0,4-3 0,-3-5 0,-1-22 0,0 31-3,0-31-16,0 0-15,0 0-5,-18 15 2,18-15 1</inkml:trace>
          <inkml:trace contextRef="#ctx0" brushRef="#br0" timeOffset="12247.7005">5426 3879 106,'0'0'35,"13"30"1,-13-30-2,0 0-13,21 10-11,-21-10-4,0 0-3,9-17 1,-9 17-4,-11-38 0,7 6 0,-6-13 0,10-10 0,-1-9 0,1-6 0,1-5 0,9-1 0,-3 5 0,5 8 0,-3 12 0,-5 12 0,0 10 0,-4 29 0,-2-20 0,2 20 0,0 0 0,-27 22 0,27-22 0,-28 31 0,9-13 0,0 5 0,-7 2 0,-2 1 0,-1 2 0,-3 2 0,-2 3 0,-1-1 0,-1-2 0,4-4 0,5-3 0,8-4 0,19-19 0,-17 26 0,17-26 0,0 0 0,36 10 0,-8-10 0,8-4 0,6-2 0,11-1 0,3-1 0,5-1 0,-1 1 0,0 2 0,-7-3 0,4 13-24,-16-2-11,-11 1-3,-9 3 0,-4-2 0</inkml:trace>
        </inkml:traceGroup>
      </inkml:traceGroup>
    </inkml:traceGroup>
    <inkml:traceGroup>
      <inkml:annotationXML>
        <emma:emma xmlns:emma="http://www.w3.org/2003/04/emma" version="1.0">
          <emma:interpretation id="{595EBB67-0EA1-4FE4-8421-4E9713C38994}" emma:medium="tactile" emma:mode="ink">
            <msink:context xmlns:msink="http://schemas.microsoft.com/ink/2010/main" type="paragraph" rotatedBoundingBox="13680,15824 18278,15519 18375,16985 13777,172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0DA3F55-688E-411C-B13C-DC08EF7935D8}" emma:medium="tactile" emma:mode="ink">
              <msink:context xmlns:msink="http://schemas.microsoft.com/ink/2010/main" type="line" rotatedBoundingBox="13680,15824 18278,15519 18375,16985 13777,17289"/>
            </emma:interpretation>
          </emma:emma>
        </inkml:annotationXML>
        <inkml:traceGroup>
          <inkml:annotationXML>
            <emma:emma xmlns:emma="http://www.w3.org/2003/04/emma" version="1.0">
              <emma:interpretation id="{EEBFA6CC-60D2-4D3F-8A56-52BB2EFDFF1F}" emma:medium="tactile" emma:mode="ink">
                <msink:context xmlns:msink="http://schemas.microsoft.com/ink/2010/main" type="inkWord" rotatedBoundingBox="17148,15594 18278,15519 18375,16985 17245,17059"/>
              </emma:interpretation>
              <emma:one-of disjunction-type="recognition" id="oneOf5">
                <emma:interpretation id="interp25" emma:lang="en-US" emma:confidence="0">
                  <emma:literal>-2=-2</emma:literal>
                </emma:interpretation>
                <emma:interpretation id="interp26" emma:lang="en-US" emma:confidence="0">
                  <emma:literal>52=-2'</emma:literal>
                </emma:interpretation>
                <emma:interpretation id="interp27" emma:lang="en-US" emma:confidence="0">
                  <emma:literal>52=-2</emma:literal>
                </emma:interpretation>
                <emma:interpretation id="interp28" emma:lang="en-US" emma:confidence="0">
                  <emma:literal>52=2'</emma:literal>
                </emma:interpretation>
                <emma:interpretation id="interp29" emma:lang="en-US" emma:confidence="0">
                  <emma:literal>52=2</emma:literal>
                </emma:interpretation>
              </emma:one-of>
            </emma:emma>
          </inkml:annotationXML>
          <inkml:trace contextRef="#ctx0" brushRef="#br0" timeOffset="14597.8349">7116 3904 120,'0'0'37,"0"0"1,0 0-1,0 0-22,40 9-7,-7-16-8,15 3 0,3-4 0,7 3 0,-3-1 0,-4 0 0,-4 4 0,-13-3 0,2 9-12,-36-4-19,30-8-6,-30 8-1,0 0 1,0 0 0</inkml:trace>
          <inkml:trace contextRef="#ctx0" brushRef="#br0" timeOffset="15846.9064">7740 4558 116,'-17'10'36,"17"-10"2,-19 2-2,19-2-18,12-21-9,5 4-7,7 0-2,5-4 0,5 1 0,0 1 0,1 4 0,1-1 0,-6 7 0,-3 3 0,-3 6 0,-3 4 0,-21-4 0,25 27 0,-24-9 0,-4 9 0,-3 3 0,-13 4 0,-3 6 0,-11-1 0,0 3 0,-7-1 0,-2-1 0,-1-1 0,0-3 0,7-2 0,4-7 0,3-3 0,7-5 0,22-19 0,-25 23 0,25-23 0,0 0 0,0 0 0,0 0 0,21 5 0,0-7 0,5-1 0,8-1 0,6 0 0,3-2 0,2 3 0,-1-1 0,-3 2 0,-1 0 0,-6 2 0,-6 0 0,-7 2 0,-21-2 0,26 4 0,-26-4 0,19 2-11,-19-2-27,0 0-4,0 0 1,-2-23 0</inkml:trace>
          <inkml:trace contextRef="#ctx0" brushRef="#br0" timeOffset="15236.8715">7750 4098 122,'-21'15'36,"21"-15"2,-19 23-1,19-23-21,0 0-10,34 11-6,-7-15 0,8 4 0,5-3 0,1 1 0,5-2 0,-1 0 0,0 2 0,-3-1 0,-3 4 0,-7-2 0,4 4 0,-11-12-15,3 7-20,-5 0-4,-6 0 1,-17 2 0</inkml:trace>
          <inkml:trace contextRef="#ctx0" brushRef="#br0" timeOffset="14895.852">8023 3489 118,'23'-21'36,"-23"21"0,0 0 0,2 26-22,0 5-8,-2 3-2,3 5-2,-1 5 1,-2 1-3,0-2 0,-2-3 0,4-6-5,-4-12-4,8-1-15,-6-21-11,2 19-2,-2-19 1,0 0 0</inkml:trace>
          <inkml:trace contextRef="#ctx0" brushRef="#br0" timeOffset="12743.7289">3669 4162 89,'-19'6'32,"19"-6"1,0 0 3,38-2-11,17 4-13,9-4-3,23 4-1,11-6 0,21 4-5,7-4-3,12 2 0,3-3 0,-1-3 0,-2-5 0,-3 2 0,-16-1 0,-6 1 0,-16 2 0,-22-3 0,-14 7 0,-22-3 0,-11 8 0,-28 0-7,17-6-21,-17 6-9,-22-1-1,22 1 1,-32 0 0</inkml:trace>
          <inkml:trace contextRef="#ctx0" brushRef="#br0" timeOffset="13427.768">4550 4489 90,'0'0'33,"0"0"2,0 0 1,0 0-8,0 0-15,0 0-5,32-25-2,-2 16 0,3-8-6,6 5 0,3-1 0,-1 6 0,-3 3 0,0 8 0,-8 7 0,-8 8 0,-6 7 0,-11 8 0,-9 4 0,-5 9 0,-10 0 0,-9 2 0,-8 0 0,-4-3 0,-1-3 0,-4-5 0,-1-4 0,3-12 0,3-5 0,6-9 0,10-8 0,3-10 0,21 10 0,-17-34 0,21 10 0,5-4 0,6-3 0,6 5 0,2 1 0,3 10 0,3 6 0,1 7 0,-2 6 0,0 7 0,-3 6 0,1 8 0,-1-1 0,-1 3 0,1-3 0,-3 1 0,3-5 0,1-4 0,3-5 0,1-7 0,2-4 0,0-10 0,-2-1 0,0-4 0,-3 3 0,-6-3 0,-4 6 0,-17 9 0,18-15-26,-18 15-9,0 0-4,19-25 2,-4 6-2</inkml:trace>
          <inkml:trace contextRef="#ctx0" brushRef="#br0" timeOffset="13891.7946">5839 4019 94,'13'-17'36,"-13"17"0,30-2 2,-11 6-6,0-12-19,17 6-7,-2-1-6,9 3 0,0-4 0,3 2 0,-3 2 0,0-2 0,-3 4-3,-13-8-9,1 12-11,-28-6-11,17 0-3,-17 0 1,-19 9 0</inkml:trace>
          <inkml:trace contextRef="#ctx0" brushRef="#br0" timeOffset="14114.8073">5878 4175 119,'0'0'36,"2"17"3,-2-17-2,21 8-21,15 0-8,3-10-8,14 0 0,6-4 0,1-5 0,2 5 0,-7-9-16,-4 9-19,-11-1-4,-12 5 1,-9-2 0</inkml:trace>
        </inkml:traceGroup>
      </inkml:traceGroup>
    </inkml:traceGroup>
    <inkml:traceGroup>
      <inkml:annotationXML>
        <emma:emma xmlns:emma="http://www.w3.org/2003/04/emma" version="1.0">
          <emma:interpretation id="{33D3A888-40CF-4EAF-B0EE-C8ADC8EBF27A}" emma:medium="tactile" emma:mode="ink">
            <msink:context xmlns:msink="http://schemas.microsoft.com/ink/2010/main" type="paragraph" rotatedBoundingBox="15189,17101 18934,17214 18874,19185 15130,1907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1150C92-A4E3-4E56-9280-85EBCD7D8680}" emma:medium="tactile" emma:mode="ink">
              <msink:context xmlns:msink="http://schemas.microsoft.com/ink/2010/main" type="line" rotatedBoundingBox="15189,17101 18934,17214 18874,19185 15130,19072">
                <msink:destinationLink direction="with" ref="{8EAC6258-CAC3-4F02-A0C0-7B449C7D978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0D8DA56-4B4E-4202-8EDF-625E58635F46}" emma:medium="tactile" emma:mode="ink">
                <msink:context xmlns:msink="http://schemas.microsoft.com/ink/2010/main" type="inkWord" rotatedBoundingBox="15189,17101 18934,17214 18874,19185 15130,19072"/>
              </emma:interpretation>
              <emma:one-of disjunction-type="recognition" id="oneOf6">
                <emma:interpretation id="interp30" emma:lang="en-US" emma:confidence="0">
                  <emma:literal>1/4=2</emma:literal>
                </emma:interpretation>
                <emma:interpretation id="interp31" emma:lang="en-US" emma:confidence="0">
                  <emma:literal>1/4=-2</emma:literal>
                </emma:interpretation>
                <emma:interpretation id="interp32" emma:lang="en-US" emma:confidence="0">
                  <emma:literal>1/2=2</emma:literal>
                </emma:interpretation>
                <emma:interpretation id="interp33" emma:lang="en-US" emma:confidence="0">
                  <emma:literal>1/2=-2</emma:literal>
                </emma:interpretation>
                <emma:interpretation id="interp34" emma:lang="en-US" emma:confidence="0">
                  <emma:literal>1/4=2'</emma:literal>
                </emma:interpretation>
              </emma:one-of>
            </emma:emma>
          </inkml:annotationXML>
          <inkml:trace contextRef="#ctx0" brushRef="#br0" timeOffset="18044.0321">6454 5902 109,'-17'5'35,"17"-5"2,-21 10 0,21-10-20,21 9-6,3-3-4,1-4-5,9 1-2,5 1 0,5-2 0,3 2 0,-2-4 0,2 6 0,-11-10 0,9 9-31,-16-3-6,-5 2-2,-24-4 1,27 0-1</inkml:trace>
          <inkml:trace contextRef="#ctx0" brushRef="#br0" timeOffset="18283.0457">6410 6134 115,'-19'30'37,"19"-30"2,23 17-1,-2-21-21,22 12-8,3-8-9,10 3 0,3-1 0,-1-4 0,2 6 0,-16-11-9,3 7-25,-11-4-4,-8-2-1,-5-5 2</inkml:trace>
          <inkml:trace contextRef="#ctx0" brushRef="#br1" timeOffset="22059.2617">5131 5096 58,'8'-28'29,"-4"-1"0,-4 29 2,18 2-5,-12 29-8,9 35-3,-11 22-2,5 31-3,-7 19-1,4 24-2,-8 10 0,6 7-4,-6-7-3,0-6 0,0-19 0,0-13 0,0-21 0,1-19 0,-3-20 0,2-19 0,4-14 0,-2-41-3,13 21-22,-5-38-12,5-13-2,-2-10 2,4-9-2</inkml:trace>
          <inkml:trace contextRef="#ctx0" brushRef="#br0" timeOffset="17726.0138">6099 5660 120,'2'-21'36,"-2"4"1,0 17-1,0 0-23,-9 19-5,-7 19-3,-14 9-5,-6 19 0,-13 8 0,-5 11 0,-7 3 0,1-1 0,-2-2 0,1-2 0,1-9 0,7-7 0,8-12 0,7-13 0,12-12 0,3-13 0,23-17 0,0 0-23,17-21-15,13-9-2,12-8 2,7-7-1</inkml:trace>
          <inkml:trace contextRef="#ctx0" brushRef="#br0" timeOffset="17391.9948">5614 5636 126,'0'0'38,"21"34"1,-4 5 0,-6 5-26,21 18-13,4 2 0,11 13 0,6-1 0,8-5 0,-1-5 0,-2-1 0,-1-11 0,-10-6 0,-7-5 0,-16-17 0,-1 6-13,-19-15-24,-4-17-4,0 0 2,-17 10 0</inkml:trace>
          <inkml:trace contextRef="#ctx0" brushRef="#br0" timeOffset="18658.0672">7505 5979 95,'0'0'35,"-25"4"0,25-4 3,0 0-11,0 0-15,0 0-4,32 2-3,-11-4-5,11 5 0,6-4 0,7 2 0,6-1 0,-4-3 0,6 6 0,-14-10-22,7 9-15,-9-2-2,-5 0 1,-9 0-1</inkml:trace>
          <inkml:trace contextRef="#ctx0" brushRef="#br0" timeOffset="19001.0868">8627 5404 109,'0'0'34,"0"0"2,0 0 0,25 11-22,-25 10-6,1 14-1,-2 9-2,-1 9-2,-4 0 0,2 1-3,-1-7 0,1-5 0,4-8-4,-2-17-16,2-17-16,0 0-2,23 9 1,-23-9-1</inkml:trace>
          <inkml:trace contextRef="#ctx0" brushRef="#br0" timeOffset="19336.106">8303 6075 126,'-19'13'38,"19"-13"1,-17 15-1,17-15-24,19 2-14,7-4 0,14 2 0,9-1 0,7-1 0,6 0 0,-1 0 0,-1 0 0,-7 0 0,-6 4 0,-11-6 0,-4 14-14,-13-8-22,-19-2-4,21 11 2,-21-11-1</inkml:trace>
          <inkml:trace contextRef="#ctx0" brushRef="#br0" timeOffset="29005.6589">8469 6356 76,'-19'13'32,"19"-13"-2,0 0 3,0 0-13,0 0-6,0 0-4,0 0-3,0 0-2,3-22 0,-3 22-2,17-23 0,-17 23 0,21-24 0,-21 24-2,27-25 1,-10 14-1,-17 11 0,34-17-1,-16 9 1,-1 3-1,0 1 0,0 4 0,-17 0 0,27 6 1,-27-6-1,11 20 0,-13-3 1,-2 4 0,-9 2-1,-2 3 2,-4-1-2,-2 5 0,-3-2 0,-1 2 0,1-3 0,-1-1 0,6-1 0,3-3 0,0-1 0,16-21 0,-24 28 0,24-28 0,0 0 0,-13 19 0,13-19 0,0 0 0,0 0 0,17 0 0,-17 0 0,24-4 0,-7-1 0,6 3 0,3-6 0,1 3 0,1-3 0,0 2 0,-1 1 0,-1 1 0,-3 0 0,-23 4 0,28-2 0,-28 2 0,19 4 0,-19-4 0,0 0 0,0 0-30,0 0-9,0 0-2,17-13 1,-17 13-1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0:02.17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EAC6258-CAC3-4F02-A0C0-7B449C7D978A}" emma:medium="tactile" emma:mode="ink">
          <msink:context xmlns:msink="http://schemas.microsoft.com/ink/2010/main" type="inkDrawing" rotatedBoundingBox="15365,17046 19540,17079 19524,19013 15350,18980" hotPoints="19489,17103 19566,18784 15506,18971 15429,17290" semanticType="enclosure" shapeName="Rectangle">
            <msink:sourceLink direction="with" ref="{21150C92-A4E3-4E56-9280-85EBCD7D8680}"/>
          </msink:context>
        </emma:interpretation>
      </emma:emma>
    </inkml:annotationXML>
    <inkml:trace contextRef="#ctx0" brushRef="#br0">51 269 47,'-28'-11'23,"28"11"2,-29-15-2,29 15-6,-7-17-1,7 17-4,0 0 0,19-10-3,-2 18-2,1 0 0,11 3-1,5-2 0,15 3 0,9-3 1,21-1-1,21-5-1,23 5-1,20-6 0,23 3 0,21-1-1,21 0 0,14-8 0,12-3-3,6-6 0,7-6 0,-2-10 0,-3-5 0,-12-1 0,-11-3 0,-14 6 0,-18 5 0,-25 5 0,-24 7 0,-29 9 0,-20 6 0,-25 7 0,-20 5 0,-22 3 0,-22-15 0,12 28 0,-12-28 0,-6 25 0,6-25 0,-4 24 0,4-24 0,10 25 0,-3-8 0,1 5 0,-1 7 0,-3 8 0,0 9 0,-2 7 0,-2 5 0,-4 14 0,2 9 0,-2 6 0,2 9 0,0 8 0,2 3 0,-1 3 0,-1-1 0,0-5 0,2-6 0,-2-8 0,0-12 0,-2-14 0,4-9 0,-2-16 0,2-7 0,-1-11 0,1-4 0,0-17 0,0 0 0,0 0 0,0 0 0,0 0 0,0 0 0,0 0 0,0 0 0,0 0 0,0 0 0,-23 7 0,23-7 0,-19-13 0,19 13 0,-26-9 0,5 1 0,-6 6 0,-5 2 0,-5-1 0,-11 1 0,-12 1 0,-12-1 0,-11 2 0,-18 2 0,-11 0 0,-16 3 0,-21-3 0,-11-4 0,-14 2 0,-9-4 0,-11 2 0,-4-2 0,-6 2 0,2 0 0,4 4 0,9 7 0,8 4 0,8 2 0,12 2 0,14 4 0,13-4 0,17-6 0,17 2 0,13-9 0,16 1 0,10-12-2,26 7-32,8-10-5,27 8-2,-9-32 3,20 6-3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0:15.5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1231367-900E-441A-8C9B-B1E672EC0B48}" emma:medium="tactile" emma:mode="ink">
          <msink:context xmlns:msink="http://schemas.microsoft.com/ink/2010/main" type="writingRegion" rotatedBoundingBox="5872,11745 16408,11621 16460,16075 5924,16199"/>
        </emma:interpretation>
      </emma:emma>
    </inkml:annotationXML>
    <inkml:traceGroup>
      <inkml:annotationXML>
        <emma:emma xmlns:emma="http://www.w3.org/2003/04/emma" version="1.0">
          <emma:interpretation id="{6A325A5D-B9F6-4350-8331-851AF3C8F31A}" emma:medium="tactile" emma:mode="ink">
            <msink:context xmlns:msink="http://schemas.microsoft.com/ink/2010/main" type="paragraph" rotatedBoundingBox="5872,11745 16408,11621 16423,12942 5887,130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E15995-0743-4CD7-A2BF-97A8DD8F56D0}" emma:medium="tactile" emma:mode="ink">
              <msink:context xmlns:msink="http://schemas.microsoft.com/ink/2010/main" type="line" rotatedBoundingBox="5872,11745 16408,11621 16423,12942 5887,13065"/>
            </emma:interpretation>
          </emma:emma>
        </inkml:annotationXML>
        <inkml:traceGroup>
          <inkml:annotationXML>
            <emma:emma xmlns:emma="http://www.w3.org/2003/04/emma" version="1.0">
              <emma:interpretation id="{B30B1F3C-C428-4E94-9BC0-5FD2DC637721}" emma:medium="tactile" emma:mode="ink">
                <msink:context xmlns:msink="http://schemas.microsoft.com/ink/2010/main" type="inkWord" rotatedBoundingBox="5872,11745 16408,11621 16423,12942 5887,13065"/>
              </emma:interpretation>
              <emma:one-of disjunction-type="recognition" id="oneOf0">
                <emma:interpretation id="interp0" emma:lang="en-US" emma:confidence="0">
                  <emma:literal>y=-(0+5)2+10</emma:literal>
                </emma:interpretation>
                <emma:interpretation id="interp1" emma:lang="en-US" emma:confidence="1">
                  <emma:literal>y + (0+5) 2+10</emma:literal>
                </emma:interpretation>
                <emma:interpretation id="interp2" emma:lang="en-US" emma:confidence="0">
                  <emma:literal>y + (0+52+10</emma:literal>
                </emma:interpretation>
                <emma:interpretation id="interp3" emma:lang="en-US" emma:confidence="0">
                  <emma:literal>y + (0+5)&gt;+10</emma:literal>
                </emma:interpretation>
                <emma:interpretation id="interp4" emma:lang="en-US" emma:confidence="0">
                  <emma:literal>y=-60+5)2+10</emma:literal>
                </emma:interpretation>
              </emma:one-of>
            </emma:emma>
          </inkml:annotationXML>
          <inkml:trace contextRef="#ctx0" brushRef="#br0">4077-3 99,'0'0'32,"0"0"1,-21 4 2,-11 24-16,-12 2-11,5 19-1,-10 14-2,1 16-1,-1 12-1,10 11 0,5 2-3,9 2-1,18-3-2,7-14-5,21-4-10,7-19-14,11-17-5,11-16 2,2-16-1</inkml:trace>
          <inkml:trace contextRef="#ctx0" brushRef="#br0" timeOffset="3669.2099">4701 212 111,'-28'-9'33,"11"18"1,-2 14-2,-6 5-19,10 25-2,-6 6-3,8 13-1,2 3-1,9 6-6,4-3 0,9-6 0,8-12 0,9-13 0,12-16 0,5-14 0,6-19 0,4-17 0,0-13 0,-1-10 0,-6-13 0,-9-7 0,-12-8 0,-12-4 0,-13-3 0,-16 3 0,-8 6 0,-8 4 0,-8 15-2,-8 11-3,1 23-2,-6 11-4,10 27-15,-1 13-6,5 11-3,6 15 2,9 1-1</inkml:trace>
          <inkml:trace contextRef="#ctx0" brushRef="#br0" timeOffset="4191.2396">5401 522 94,'0'0'31,"30"17"0,8-13 1,7 2-17,8-8-9,15 0-5,2 0-11,-1 0-18,-6-6-3,-3 5 0,-17-9-1</inkml:trace>
          <inkml:trace contextRef="#ctx0" brushRef="#br0" timeOffset="4017.2297">5695 297 120,'0'0'35,"0"0"2,11 25-2,-1 9-24,-14 0-3,8 11-2,-8 2-3,4 8-3,-6-6 0,-1-5 0,1-4 0,-3-18-5,7 7-13,2-29-16,-19 11-3,19-11 1,-24-19 0</inkml:trace>
          <inkml:trace contextRef="#ctx0" brushRef="#br0" timeOffset="4912.281">6931 114 126,'0'0'35,"0"0"0,0 0-1,-23-13-27,1 9-3,-3 2-2,-5-2-2,-6 3 0,-4-3-1,-1 2 1,-1 2-1,-1 2 0,0 3 1,1 5-1,1 3 1,5 4 0,6 8 1,1 1-1,9 2 1,3 3 0,5 1-1,7 2 1,3 0 1,5 2-1,5-6 0,3 6 1,-1-6-1,1 0 0,-3-5 0,1-4 0,-1-2 1,-8-19-2,13 18 0,-13-18 0,17-1 0,-17 1 0,36-25 0,-8 6 0,6-2 0,5 0 0,7 1 0,5 3 0,-2 5 0,0 10 0,-6 10 0,-7 9 0,-8 9 0,-7 8 0,-12 8 0,-10 5 0,-13 2 0,-6-1 0,-11-3 0,-6-5 0,-7-6 0,-5-6 0,-2-9 0,-1-8 0,-1-7 0,0-8 0,8-3 0,3-5-4,10-1 1,4-6-2,11 8-1,0-10-8,17 21-15,9-28-6,-9 28 1,32-27 1,-9 10-1</inkml:trace>
          <inkml:trace contextRef="#ctx0" brushRef="#br0" timeOffset="5273.3016">7344 1 104,'0'0'36,"19"-6"2,-19 6 0,22 45-16,-14-12-9,17 16-9,-7 5-4,7 14 0,-4 4 0,-2 6 0,-6-1 0,-6 4 0,-10-3 0,-14-1 0,-8-5 0,-7-8 0,-6-3 0,-5-10 0,1-2-4,-7-19-10,17 2-11,-4-15-9,8-11-3,7-8 1,21 2 0</inkml:trace>
          <inkml:trace contextRef="#ctx0" brushRef="#br0" timeOffset="5782.3306">7865 76 98,'-2'-28'34,"2"28"2,5-24 1,5 6-14,11 9-11,-21 9-4,37-23-3,-12 16-3,3 3-2,0 4 0,-3 6 0,-2 1 0,-5 6 0,-2 4 0,-7 4 0,-7 2 0,-10 3 0,-5 3 0,-6 3 0,-7 0 0,-4-2 0,-2-1 0,0-3 0,3-5 0,5-2 0,3-6 0,21-13 0,-25 15 0,25-15 0,0 0 0,0 0 0,33 15 0,-9-9 0,6-2 0,6-3 0,7 3 0,-1-8 0,7 14-15,-9-14-19,-1-2-2,-5-1-3,-6-3 2,-3 1-1</inkml:trace>
          <inkml:trace contextRef="#ctx0" brushRef="#br0" timeOffset="6393.3657">8815 433 95,'0'0'30,"0"0"2,25 19 0,7-9-15,8-6-13,9-3-8,9-1-22,8 0-5,-5-9 0,3 3 0</inkml:trace>
          <inkml:trace contextRef="#ctx0" brushRef="#br0" timeOffset="6233.3565">9057 99 103,'0'0'37,"0"34"1,-2 4-1,2 13-5,-6-4-24,8 6-8,-4 0 0,2-4 0,0-6 0,-2-9-3,4 1-11,-13-17-15,11-18-6,-23 21-3,23-21 2,-32-2 0</inkml:trace>
          <inkml:trace contextRef="#ctx0" brushRef="#br0" timeOffset="6684.3823">9817 173 109,'0'0'36,"0"0"2,12 30-1,-14 6-19,11 24-6,-11 5-7,8 16-5,-10 6 0,2 0 0,-2-4 0,-1-10 0,1-10 0,-4-16 0,8-9 0,-7-21-10,7-17-23,0 0-5,0 0 0,11-29-1,-3-5 2</inkml:trace>
          <inkml:trace contextRef="#ctx0" brushRef="#br0" timeOffset="7047.4031">10102 348 123,'9'-23'34,"-9"23"2,0 0 0,0 0-25,10 34-3,-16 8-1,8 12-7,-8 3 0,8 11 0,-2-6 0,10 0 0,3-11 0,10-7 0,7-12 0,6-11 0,7-10 0,0-13 0,3-13 0,-1-11 0,-3-12 0,-9-9 0,-6-12 0,-10-9 0,-10-3 0,-10-7 0,-11 8 0,-12 2 0,-8 12 0,-11 11 0,-4 22 0,-10 8-12,6 22-21,-1 14-3,-1 11-2,10 10 1,3-3 1</inkml:trace>
          <inkml:trace contextRef="#ctx0" brushRef="#br0" timeOffset="-1396.0799">162 48 69,'0'0'30,"13"-32"-1,-13 32 1,0 0-7,15-17-7,-15 17-3,6 36-3,-2 2-2,-6 3-1,2 16-2,-2 5-1,2 6-1,-2 0-1,4-2-1,0-9 0,4-8 0,3-9 0,2-12-1,6-13 2,2-9-2,2-14 0,3-9 0,3-13 0,3-10-2,6-7 2,0-10-2,1-3 1,-1-6 0,0 4 0,-4 5 0,-4 8 1,-7 9-1,-6 10 1,-15 30 0,0 0 0,17 0 0,-17 28 0,-2 16 1,2 16 0,0 12 0,2 11 1,0 11-1,0 1 0,-4 3 1,-2-1-2,-5-9 0,-2-5 0,-10-3 0,-6-10 0,-8-6-2,-5-5 1,-9-12 1,-4-9-1,-3-10 0,-7-9 0,3-14-1,1-10 0,5-16-1,8-4-1,7-9-4,20 2-11,4-5-11,15-7-6,13 6 3,10 0-2,13 6 3</inkml:trace>
          <inkml:trace contextRef="#ctx0" brushRef="#br0" timeOffset="-1064.0609">1217 184 110,'0'0'34,"-8"17"2,8-17-1,26 17-19,-3-17-7,13 4-1,4-4-4,9-2-3,3 0-3,1-2-2,0 6-3,-13-8-9,3 12-12,-15 2-7,-11-3 0,-17-5 1,0 0 1</inkml:trace>
          <inkml:trace contextRef="#ctx0" brushRef="#br0" timeOffset="-856.049">1134 469 103,'-12'17'33,"12"-17"3,8 23-2,16-12-15,5-9-9,18 6-2,2-6-3,11-2-4,4 1-7,-3-6-17,1 1-10,-4-2-3,-7-3 1,-3-2-1</inkml:trace>
          <inkml:trace contextRef="#ctx0" brushRef="#br0" timeOffset="-454.026">2292 394 110,'0'0'35,"0"0"2,0 0-1,17-23-18,9 29-8,8-8-1,13 6-9,12 1 0,3-7-8,17 8-23,-1 0-4,-1-8-3,-1-2 2,-7-7-2</inkml:trace>
        </inkml:traceGroup>
      </inkml:traceGroup>
    </inkml:traceGroup>
    <inkml:traceGroup>
      <inkml:annotationXML>
        <emma:emma xmlns:emma="http://www.w3.org/2003/04/emma" version="1.0">
          <emma:interpretation id="{01C60FBD-86EE-4048-99FD-571256784AB2}" emma:medium="tactile" emma:mode="ink">
            <msink:context xmlns:msink="http://schemas.microsoft.com/ink/2010/main" type="paragraph" rotatedBoundingBox="6747,13518 14934,13479 14939,14525 6752,145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E23DB1E-E48F-4323-A68E-B49DDE6EC9C1}" emma:medium="tactile" emma:mode="ink">
              <msink:context xmlns:msink="http://schemas.microsoft.com/ink/2010/main" type="line" rotatedBoundingBox="6747,13518 14934,13479 14939,14525 6752,14563"/>
            </emma:interpretation>
          </emma:emma>
        </inkml:annotationXML>
        <inkml:traceGroup>
          <inkml:annotationXML>
            <emma:emma xmlns:emma="http://www.w3.org/2003/04/emma" version="1.0">
              <emma:interpretation id="{1E8ECA8C-4E6C-43F4-A891-1498A2C15F77}" emma:medium="tactile" emma:mode="ink">
                <msink:context xmlns:msink="http://schemas.microsoft.com/ink/2010/main" type="inkWord" rotatedBoundingBox="10044,13502 12514,13491 12519,14522 10049,14533"/>
              </emma:interpretation>
              <emma:one-of disjunction-type="recognition" id="oneOf1">
                <emma:interpretation id="interp5" emma:lang="en-US" emma:confidence="0">
                  <emma:literal>y=-(25)+10</emma:literal>
                </emma:interpretation>
                <emma:interpretation id="interp6" emma:lang="en-US" emma:confidence="0">
                  <emma:literal>y + (25) +10</emma:literal>
                </emma:interpretation>
                <emma:interpretation id="interp7" emma:lang="en-US" emma:confidence="0">
                  <emma:literal>y=-(25) +10</emma:literal>
                </emma:interpretation>
                <emma:interpretation id="interp8" emma:lang="en-US" emma:confidence="0">
                  <emma:literal>y=. (25) +10</emma:literal>
                </emma:interpretation>
                <emma:interpretation id="interp9" emma:lang="en-US" emma:confidence="0">
                  <emma:literal>Y + (25) +10</emma:literal>
                </emma:interpretation>
              </emma:one-of>
            </emma:emma>
          </inkml:annotationXML>
          <inkml:trace contextRef="#ctx0" brushRef="#br0" timeOffset="9769.5587">4499 1808 96,'15'-26'33,"-15"26"2,12-25 1,-12 25-16,0 0-7,-21 2-4,4 24 0,-15 12-5,-4 13-4,-8 11 0,-1 16 0,-2 8 0,6 11 0,5 1 0,9-4 0,14-3 0,6-12 0,25 0-22,5-20-12,11-14-4,11-15 0,6-13 0</inkml:trace>
          <inkml:trace contextRef="#ctx0" brushRef="#br0" timeOffset="10563.6042">4742 2121 62,'0'0'31,"14"-17"1,-14 17-1,30-34-2,-2 19-13,0-9-5,12 5-2,-2-2-3,7 6-1,-2 2-1,5 9-1,-9 8-1,-1 11 0,-12 6 0,-5 11-1,-11 5 0,-10 11 0,-12 2-1,-10 3 1,-10-2-1,-10-2 0,-5-2 0,-2-5 0,-2-4-1,0-12 1,4-5-1,3-8 0,10-5 0,8-10 0,26 2 0,-26-29 0,26 9 0,7-5 0,10-1 1,6 1 0,3 1 1,8 9 0,4 5 1,3 12 0,3 6 0,-3 9 1,1 5-1,1 7 0,-3 1-2,-1 0 0,-5-4 0,-3-3 0,-5-6 0,-2-4 0,-1-5 0,-6-6 0,0-4 0,-17 2 0,23-15 0,-23 15-8,20-23-8,-18 4-14,8 0-6,-1 0-1,-3 0 1,-6 19 0</inkml:trace>
          <inkml:trace contextRef="#ctx0" brushRef="#br0" timeOffset="11037.6313">5597 1938 105,'0'0'34,"6"25"1,-10-3-1,-9 3-20,11 9-5,-6 0-3,6 4-2,-1-4-1,5-1 0,-1-8-2,5-4 1,-6-21-1,19 20 0,-19-20 0,32-5 1,-9-6-2,7-6 0,6 0 0,1 0 0,3 1 0,3 5 0,-1 7 0,-4 10 0,-8 9 0,-9 12 0,-12 7 0,-7 3 0,-8 5 0,-13 1 0,-7 1 0,-8-7 0,-6-3 0,-5-9-3,0-3-2,-8-10-3,4 1-5,-6-17-8,10-2-10,3-7-5,7-7 1,8-3 1,6-11 2</inkml:trace>
          <inkml:trace contextRef="#ctx0" brushRef="#br0" timeOffset="11243.6431">5556 1961 105,'20'-8'34,"-1"5"1,9 3 0,12 1-20,5-4-8,10 3-4,5 0-4,1-4-5,5 6-20,-10 0-8,-8 0 0,-11-1 0,-6-2-2</inkml:trace>
          <inkml:trace contextRef="#ctx0" brushRef="#br0" timeOffset="11579.6623">6429 1834 101,'17'-24'35,"-17"24"3,30 0-2,-30 0-18,45 38-4,-26-6-5,6 19-5,-6 3-4,1 12 0,-6 2 0,-5 4 0,-7 2 0,-8-5 0,-9 1 0,-6-6 0,-3-3 0,-10-10 0,-2-4 0,-2-15-8,8-4-5,-4-17-14,10-5-8,24-6-2,-29-17 1,28-2 1</inkml:trace>
          <inkml:trace contextRef="#ctx0" brushRef="#br0" timeOffset="7942.4543">888 1980 95,'0'0'34,"14"-21"1,-14 21 1,11 21-14,-2 13-12,-5 3-3,4 16-1,-5 2-2,5 5-1,-4-5 0,-1-4-3,3-10 0,2-10 0,3-12 0,6-14 0,2-14 0,7-12 0,4-13 0,4-9 0,2-10 0,2-4 0,2-1-2,-6 3 1,-4 10 0,-8 7 1,-3 15-1,-19 23 1,23 0 1,-16 23-1,-3 15 1,2 13 0,-1 9 1,1 12-2,-2 3 0,-2 1 0,-4 1 0,-9-2 0,-8-7 0,-10-7 0,-10-7 0,-10-12 0,-6-10-2,-7-11 1,1-12 0,3-13-1,7-5-2,8-16-2,22-1-9,6-10-15,17-1-6,13-1 1,11 0 0,8 6 0</inkml:trace>
          <inkml:trace contextRef="#ctx0" brushRef="#br0" timeOffset="8203.4692">1884 2044 108,'25'-21'36,"-25"21"2,21 2-1,-1 7-19,-3-7-8,15 8-2,8-5-8,7 1 0,6-2 0,-2-6-4,6 6-19,-16-8-11,-9 2-4,-11 2 0,-21 0 0</inkml:trace>
          <inkml:trace contextRef="#ctx0" brushRef="#br0" timeOffset="8407.4808">1849 2219 95,'-14'21'34,"14"-21"2,25 23 0,-2-21-15,20 11-10,8-6-3,11 1-6,8 5-14,-2-7-18,2-4-6,-4-4 0,-6-6 0,-2-5-2</inkml:trace>
          <inkml:trace contextRef="#ctx0" brushRef="#br0" timeOffset="9377.5364">3007 2238 103,'0'0'35,"0"0"2,0 0-1,0 0-19,17 0-6,2 0-4,9 8-1,2-3-3,10 3-3,1-1 0,3 1 0,1-4 0,0-6-3,2 4-9,-11-10-18,2-1-6,-12-3-1,-5-1 0,-4 2-1</inkml:trace>
          <inkml:trace contextRef="#ctx0" brushRef="#br0" timeOffset="12862.7357">7578 2087 93,'0'0'34,"0"0"0,21 15 2,-19 16-11,-8 1-15,8 13-4,-8 4-1,4 6-2,-5-3-1,3-2-1,-2-9-2,1-13-3,5-3-5,0-25-16,0 0-8,0 0-4,-23-4 2,23 4-1</inkml:trace>
          <inkml:trace contextRef="#ctx0" brushRef="#br0" timeOffset="13048.7463">7333 2300 91,'32'4'31,"2"4"0,7-6 0,10-2-18,15 3-7,4-1-8,2-4-12,-3-5-16,-1 3 0,-11-9-1,-2 2-1</inkml:trace>
          <inkml:trace contextRef="#ctx0" brushRef="#br0" timeOffset="13303.7609">8233 2004 105,'18'-21'36,"-18"21"2,17 19-1,-9 19-17,-6 4-10,5 18-1,-3 6-9,2 9 0,-4 3 0,0-3 0,-1-7 0,-1-11 0,2-10 0,-5-17-4,8-3-22,-5-27-10,0 0-3,0 0 1,4-19 1</inkml:trace>
          <inkml:trace contextRef="#ctx0" brushRef="#br0" timeOffset="13687.7829">8800 2027 104,'0'0'33,"0"0"3,0 0-1,-2 32-21,-16-4-4,4 18-1,-4-3-1,4 14-2,3-3-6,5 3 0,3-6 0,8-6 0,5-7 0,9-10 0,5-7 0,6-10 0,6-11 0,4-9 0,1-10 0,-3-6 0,-2-9 0,-10-9 0,-7-6 0,-8-10 0,-13 1 0,-13-4 0,-9 7 0,-10 2-3,-6 14-1,-5 8-2,2 24-4,-12 9-14,10 15-10,5 15-2,4 4 2,8 9-1</inkml:trace>
        </inkml:traceGroup>
      </inkml:traceGroup>
    </inkml:traceGroup>
    <inkml:traceGroup>
      <inkml:annotationXML>
        <emma:emma xmlns:emma="http://www.w3.org/2003/04/emma" version="1.0">
          <emma:interpretation id="{80F64381-2585-42EB-9381-1C0ED5988AD5}" emma:medium="tactile" emma:mode="ink">
            <msink:context xmlns:msink="http://schemas.microsoft.com/ink/2010/main" type="paragraph" rotatedBoundingBox="7649,15272 11928,15078 11969,15991 7691,1618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F465900-9D27-4D82-8CBE-155C23733988}" emma:medium="tactile" emma:mode="ink">
              <msink:context xmlns:msink="http://schemas.microsoft.com/ink/2010/main" type="line" rotatedBoundingBox="7649,15272 11928,15078 11969,15991 7691,16186"/>
            </emma:interpretation>
          </emma:emma>
        </inkml:annotationXML>
        <inkml:traceGroup>
          <inkml:annotationXML>
            <emma:emma xmlns:emma="http://www.w3.org/2003/04/emma" version="1.0">
              <emma:interpretation id="{377057C6-782F-4DA6-9F86-20C7A20D3288}" emma:medium="tactile" emma:mode="ink">
                <msink:context xmlns:msink="http://schemas.microsoft.com/ink/2010/main" type="inkWord" rotatedBoundingBox="7538,16119 7697,15211 8301,15317 8142,16225"/>
              </emma:interpretation>
              <emma:one-of disjunction-type="recognition" id="oneOf2">
                <emma:interpretation id="interp10" emma:lang="en-US" emma:confidence="0">
                  <emma:literal>y</emma:literal>
                </emma:interpretation>
                <emma:interpretation id="interp11" emma:lang="en-US" emma:confidence="0">
                  <emma:literal>Y</emma:literal>
                </emma:interpretation>
                <emma:interpretation id="interp12" emma:lang="en-US" emma:confidence="0">
                  <emma:literal>3</emma:literal>
                </emma:interpretation>
                <emma:interpretation id="interp13" emma:lang="en-US" emma:confidence="0">
                  <emma:literal>I</emma:literal>
                </emma:interpretation>
                <emma:interpretation id="interp14" emma:lang="en-US" emma:confidence="0">
                  <emma:literal>B</emma:literal>
                </emma:interpretation>
              </emma:one-of>
            </emma:emma>
          </inkml:annotationXML>
          <inkml:trace contextRef="#ctx0" brushRef="#br0" timeOffset="14746.8435">1796 3546 85,'17'-16'34,"-17"16"0,32-5 1,-17 26-8,-9 1-14,9 23-3,-8 4-4,3 12-1,-7-1-2,3 4 0,-4-5-3,2-10 0,-1-8 0,5-12 0,-8-29 0,25 11 0,-5-28 0,9-13 0,1-14 0,8-8 0,5-9 0,-2-5 0,1 6-2,-6 5 1,-4 8 0,-6 15 1,-5 15 0,-21 17 0,19 21 0,-15 15 1,-2 11 0,-1 9 1,1 12-2,-2 4 0,-2 1 0,1-3 0,-5 0 0,-4-6 0,-3 0 0,-11-7 0,-5-6 0,-6-10-2,-5-5 0,-7-9-1,-2-10 1,-6-10-1,2-7 1,4-13 0,8-4 0,1-8-2,17 3-2,3-10-9,20 3-13,11 1-5,8 0 0,11 5 1,6-5 0</inkml:trace>
        </inkml:traceGroup>
        <inkml:traceGroup>
          <inkml:annotationXML>
            <emma:emma xmlns:emma="http://www.w3.org/2003/04/emma" version="1.0">
              <emma:interpretation id="{F508FDB8-0CD7-4FE8-9664-33F33BBAC444}" emma:medium="tactile" emma:mode="ink">
                <msink:context xmlns:msink="http://schemas.microsoft.com/ink/2010/main" type="inkWord" rotatedBoundingBox="8744,15322 9264,15308 9272,15604 8752,15618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[</emma:literal>
                </emma:interpretation>
                <emma:interpretation id="interp18" emma:lang="en-US" emma:confidence="0">
                  <emma:literal>IF</emma:literal>
                </emma:interpretation>
                <emma:interpretation id="interp19" emma:lang="en-US" emma:confidence="0">
                  <emma:literal>IT</emma:literal>
                </emma:interpretation>
              </emma:one-of>
            </emma:emma>
          </inkml:annotationXML>
          <inkml:trace contextRef="#ctx0" brushRef="#br0" timeOffset="15038.8602">2941 3595 95,'6'-19'35,"-6"19"0,0 0 2,16 0-12,1 11-15,2-5-3,12 5-3,2-5-2,9 1-1,3-1-3,1-8-2,-1 6-6,-11-12-12,0 4-10,-12 3-4,-22 1 1,0 0-1</inkml:trace>
          <inkml:trace contextRef="#ctx0" brushRef="#br0" timeOffset="15250.8723">2880 3810 111,'-17'15'35,"17"-15"0,23 15 1,-4-13-22,21 7-5,5-3-4,10-2-3,9 3-8,-6-9-22,4 0-6,-3-3-3,-8-3 2,-6-5-3</inkml:trace>
        </inkml:traceGroup>
        <inkml:traceGroup>
          <inkml:annotationXML>
            <emma:emma xmlns:emma="http://www.w3.org/2003/04/emma" version="1.0">
              <emma:interpretation id="{8B15A311-D195-4903-AD98-B16AC4A4E683}" emma:medium="tactile" emma:mode="ink">
                <msink:context xmlns:msink="http://schemas.microsoft.com/ink/2010/main" type="inkWord" rotatedBoundingBox="9989,15206 11930,15118 11967,15936 10026,16024">
                  <msink:destinationLink direction="with" ref="{F9987DF1-9141-4B97-BEAF-8D0A4BEAB909}"/>
                </msink:context>
              </emma:interpretation>
              <emma:one-of disjunction-type="recognition" id="oneOf4">
                <emma:interpretation id="interp20" emma:lang="en-US" emma:confidence="1">
                  <emma:literal>-15</emma:literal>
                </emma:interpretation>
                <emma:interpretation id="interp21" emma:lang="en-US" emma:confidence="0">
                  <emma:literal>115</emma:literal>
                </emma:interpretation>
                <emma:interpretation id="interp22" emma:lang="en-US" emma:confidence="0">
                  <emma:literal>•15</emma:literal>
                </emma:interpretation>
                <emma:interpretation id="interp23" emma:lang="en-US" emma:confidence="0">
                  <emma:literal>-55</emma:literal>
                </emma:interpretation>
                <emma:interpretation id="interp24" emma:lang="en-US" emma:confidence="0">
                  <emma:literal>515</emma:literal>
                </emma:interpretation>
              </emma:one-of>
            </emma:emma>
          </inkml:annotationXML>
          <inkml:trace contextRef="#ctx0" brushRef="#br0" timeOffset="15655.8955">4120 3761 121,'0'0'35,"-4"18"2,4-18-2,45 19-24,-5-15-5,13 2-2,9-1-3,8-6-4,11 4-10,-7-8-18,-1-5-5,-12-1 0,-12-2 0,-8-1-1</inkml:trace>
          <inkml:trace contextRef="#ctx0" brushRef="#br0" timeOffset="16147.9236">5008 3421 104,'25'0'34,"-17"21"2,-3 15-1,-1 18-18,-6 3-8,4 15-1,-6 9-1,2 4-2,-3 1-5,-1-4 0,-2-9 0,3-13 0,1-7 0,0-19-11,14-9-15,-10-25-8,0 0-3,28-15 1,-13-14-1</inkml:trace>
          <inkml:trace contextRef="#ctx0" brushRef="#br0" timeOffset="16594.9492">5427 3515 112,'0'0'33,"12"25"2,-12 3-2,-6 4-25,8 14-2,-6-3-1,6 8-1,-6-8-1,4-1-1,-2-12 0,2-7-1,0-23-1,8 22 1,-8-22-1,21-5 1,-3-5-1,7-3 0,5 2 0,4-3 0,8 5 0,3 3 0,2 6 0,-2 8 0,-5 3 1,-8 6 0,-6 4-1,-5 5 1,-13 3 0,-14-1-1,-13 0 0,-9 0 0,-6-3-1,-8-4-2,-1-2 1,-10-8-3,4 0-1,0-13-3,11 6-10,1-10-10,6-7-5,11-4 2,5-7-1,11 1 1</inkml:trace>
          <inkml:trace contextRef="#ctx0" brushRef="#br0" timeOffset="16820.9621">5461 3519 101,'12'-17'34,"6"2"1,7 2-1,13 9-16,-1-7-8,16 11-4,0-2-2,4 6-3,1 3-4,-5-7-8,2 6-19,-10-2-6,-9-6 1,-10-2-1,-7-7 0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0:35.30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987DF1-9141-4B97-BEAF-8D0A4BEAB909}" emma:medium="tactile" emma:mode="ink">
          <msink:context xmlns:msink="http://schemas.microsoft.com/ink/2010/main" type="inkDrawing" rotatedBoundingBox="9652,14915 12450,14816 12503,16325 9705,16424" hotPoints="12402,14897 12426,16327 9705,16372 9681,14943" semanticType="enclosure" shapeName="Rectangle">
            <msink:sourceLink direction="with" ref="{8B15A311-D195-4903-AD98-B16AC4A4E683}"/>
          </msink:context>
        </emma:interpretation>
      </emma:emma>
    </inkml:annotationXML>
    <inkml:trace contextRef="#ctx0" brushRef="#br0">15 50 104,'0'0'32,"0"0"3,-5 30-2,-5 2-19,14 27-2,-8 7-2,12 19-2,-8 5-1,7 14-7,-3 2 0,0 1 0,-2-1 0,-2-4 0,-2-8 0,0-9 0,2-10 0,2-7 0,0-11 0,1-8 0,3-11 0,4-8 0,-3-9 0,1-2 0,-8-19 0,11 22 0,-11-22 0,0 0 0,0 0 0,19 17 0,-19-17 0,22 10 0,-1-5 0,6 1 0,7-2 0,9 1 0,10-1 0,13-2 0,13-4 0,17-4 0,14-1 0,16-4 0,12-4 0,13-2 0,5 0 0,3 1 0,-1 3 0,-9 4 0,-4 3 0,-12 6 0,-9 2 0,-16 4 0,-8-1 0,-10-1 0,-13 0 0,-11-2 0,-11-2 0,-13-2 0,-10 0 0,-10-4 0,-5-1 0,-17 7 0,10-23 0,-8 6 0,1-4 0,1-5 0,0-6 0,0-6 0,0-1 0,-3-9 0,1-10 0,-2-6 0,-3-6 0,-1-11 0,0-13 0,2-10 0,2-7 0,4 1 0,3 4 0,3 8 0,1 12 0,2 14 0,-1 19 0,-5 17 0,1 17 0,-8 19 0,0 0 0,0 0 0,0 0 0,0 0 0,0 0 0,0 0 0,0 0 0,0 0 0,0 0 0,0 0 0,-25-17 0,6 14 0,-9 1 0,-10-2 0,-13 2 0,-11 4 0,-17 0 0,-15 3 0,-16 1 0,-12 0 0,-9-1 0,-8 3 0,-8 0 0,-6 1 0,2-1 0,2-1 0,6 1 0,3-1 0,6-1 0,8 0 0,9-3 0,9 1 0,14 0 0,11-4 0,9 2 0,14-2 0,16 0 0,12 0 0,14 0 0,18 0 0,0 0-4,0 0-33,0 0-3,24-17-3,-24 17 1,38-27-1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0:49.11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F4AF426-4617-442C-A08D-211C6654DB27}" emma:medium="tactile" emma:mode="ink">
          <msink:context xmlns:msink="http://schemas.microsoft.com/ink/2010/main" type="writingRegion" rotatedBoundingBox="5651,9458 24225,10329 23891,17452 5317,16581"/>
        </emma:interpretation>
      </emma:emma>
    </inkml:annotationXML>
    <inkml:traceGroup>
      <inkml:annotationXML>
        <emma:emma xmlns:emma="http://www.w3.org/2003/04/emma" version="1.0">
          <emma:interpretation id="{10F45697-F22B-4433-A8D0-0EBDD1EF1A50}" emma:medium="tactile" emma:mode="ink">
            <msink:context xmlns:msink="http://schemas.microsoft.com/ink/2010/main" type="paragraph" rotatedBoundingBox="8310,9817 15151,9896 15134,11427 8292,1134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130BF20-210F-4437-A00C-F1CC70EF3D65}" emma:medium="tactile" emma:mode="ink">
              <msink:context xmlns:msink="http://schemas.microsoft.com/ink/2010/main" type="line" rotatedBoundingBox="8310,9817 15151,9896 15134,11427 8292,11349"/>
            </emma:interpretation>
          </emma:emma>
        </inkml:annotationXML>
        <inkml:traceGroup>
          <inkml:annotationXML>
            <emma:emma xmlns:emma="http://www.w3.org/2003/04/emma" version="1.0">
              <emma:interpretation id="{0E31C49E-0851-4522-AE87-5C95BE0CE8FD}" emma:medium="tactile" emma:mode="ink">
                <msink:context xmlns:msink="http://schemas.microsoft.com/ink/2010/main" type="inkWord" rotatedBoundingBox="14779,9892 15151,9896 15135,11279 14764,11275"/>
              </emma:interpretation>
              <emma:one-of disjunction-type="recognition" id="oneOf0">
                <emma:interpretation id="interp0" emma:lang="en-US" emma:confidence="1">
                  <emma:literal>)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]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9052-1672 142,'0'0'38,"25"0"0,-8 13-4,3 19-31,7 10-3,3 16 0,-2 10 0,8 15 0,-10 6 0,-7 9 0,-11 6 0,-16 0 0,-11 5 0,-13-5 0,-5 3 0,-20-14-27,2-5-10,-3-12-2,-1-14 1,3-11 0</inkml:trace>
        </inkml:traceGroup>
        <inkml:traceGroup>
          <inkml:annotationXML>
            <emma:emma xmlns:emma="http://www.w3.org/2003/04/emma" version="1.0">
              <emma:interpretation id="{8392EA9E-DC5E-482D-9E87-EC0E30A27EF7}" emma:medium="tactile" emma:mode="ink">
                <msink:context xmlns:msink="http://schemas.microsoft.com/ink/2010/main" type="inkWord" rotatedBoundingBox="8309,9834 8631,9838 8613,11352 8292,11349"/>
              </emma:interpretation>
              <emma:one-of disjunction-type="recognition" id="oneOf1">
                <emma:interpretation id="interp5" emma:lang="en-US" emma:confidence="1">
                  <emma:literal>{</emma:literal>
                </emma:interpretation>
                <emma:interpretation id="interp6" emma:lang="en-US" emma:confidence="0">
                  <emma:literal>(</emma:literal>
                </emma:interpretation>
                <emma:interpretation id="interp7" emma:lang="en-US" emma:confidence="0">
                  <emma:literal>'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|</emma:literal>
                </emma:interpretation>
              </emma:one-of>
            </emma:emma>
          </inkml:annotationXML>
          <inkml:trace contextRef="#ctx0" brushRef="#br0" timeOffset="-809.0463">2770-1687 106,'4'-19'35,"-4"19"1,-4-22 0,4 22-18,-23 9-7,6 14-3,-11 12-3,-4 20-5,-6 17 0,-3 16 0,-5 22 0,5 13 0,7 14 0,11 9 0,18 4-2,9-8-23,29-6-10,17-17-1,21-23-1,22-23-1</inkml:trace>
        </inkml:traceGroup>
      </inkml:traceGroup>
    </inkml:traceGroup>
    <inkml:traceGroup>
      <inkml:annotationXML>
        <emma:emma xmlns:emma="http://www.w3.org/2003/04/emma" version="1.0">
          <emma:interpretation id="{FEBB975C-C05B-434B-AA8A-38611E71C13E}" emma:medium="tactile" emma:mode="ink">
            <msink:context xmlns:msink="http://schemas.microsoft.com/ink/2010/main" type="paragraph" rotatedBoundingBox="5929,11015 24153,11869 24070,13644 5846,127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503D42-BE40-49BC-BE8F-CF52B3C07CF5}" emma:medium="tactile" emma:mode="ink">
              <msink:context xmlns:msink="http://schemas.microsoft.com/ink/2010/main" type="line" rotatedBoundingBox="5929,11015 24153,11869 24070,13644 5846,12790"/>
            </emma:interpretation>
          </emma:emma>
        </inkml:annotationXML>
        <inkml:traceGroup>
          <inkml:annotationXML>
            <emma:emma xmlns:emma="http://www.w3.org/2003/04/emma" version="1.0">
              <emma:interpretation id="{01901993-D96A-40CD-87E9-5F24D41D9919}" emma:medium="tactile" emma:mode="ink">
                <msink:context xmlns:msink="http://schemas.microsoft.com/ink/2010/main" type="inkWord" rotatedBoundingBox="5929,11015 16545,11512 16466,13202 5850,12704"/>
              </emma:interpretation>
              <emma:one-of disjunction-type="recognition" id="oneOf2">
                <emma:interpretation id="interp10" emma:lang="en-US" emma:confidence="0">
                  <emma:literal>5=21×2+161+1</emma:literal>
                </emma:interpretation>
                <emma:interpretation id="interp11" emma:lang="en-US" emma:confidence="0">
                  <emma:literal>9=21×2+16* +1</emma:literal>
                </emma:interpretation>
                <emma:interpretation id="interp12" emma:lang="en-US" emma:confidence="0">
                  <emma:literal>y=2(Xz+16_x) +1</emma:literal>
                </emma:interpretation>
                <emma:interpretation id="interp13" emma:lang="en-US" emma:confidence="0">
                  <emma:literal>5=2×2+161+1</emma:literal>
                </emma:interpretation>
                <emma:interpretation id="interp14" emma:lang="en-US" emma:confidence="0">
                  <emma:literal>9=21×2+16) +1</emma:literal>
                </emma:interpretation>
              </emma:one-of>
            </emma:emma>
          </inkml:annotationXML>
          <inkml:trace contextRef="#ctx0" brushRef="#br0" timeOffset="969.0554">48 39 88,'9'-26'32,"-9"26"3,25-15 0,-25 15-8,15 41-13,-15-3-4,9 20-2,-9 5-2,0 12-6,-2-1 0,0-1 0,2-9 0,6-5 0,2-16 0,-3-13 0,9-13 0,3-18 0,5-15 0,5-16 0,5-15 0,0-11 0,5-10 0,3-10 0,0 1 0,-3 7 0,-3 8 0,-5 13 0,-3 21 0,-5 18 0,-21 10 0,24 47 0,-18 6 0,-4 17 0,-4 11 0,-2 14 0,-3-1 0,-5 4 0,-7 0 0,-1-4 0,-7-9 0,-5-6 0,-4-11 0,-5-11 0,-2-14 0,-8-12 0,3-16 0,-1-13 0,6-10 0,0-13-6,11-3-4,1-16-10,16 2-11,10-1-5,8-1 2,12 4 1,8-3 0</inkml:trace>
          <inkml:trace contextRef="#ctx0" brushRef="#br0" timeOffset="1263.0721">1068 81 112,'-26'7'35,"26"-7"3,-4 17-2,4-17-13,34 8-14,-4-6-7,10 0-2,5-1 0,2-2 0,4 6-10,-11-7-16,-2 8-8,-14 3-3,-24-9 0,17 19 1</inkml:trace>
          <inkml:trace contextRef="#ctx0" brushRef="#br0" timeOffset="1465.0837">1017 337 108,'-28'25'33,"28"-25"1,0 0-1,38 5-18,7-5-8,8-5-4,11-1-4,13 6-18,3-2-11,-9 0-4,-1 2 1,-15 0-2</inkml:trace>
          <inkml:trace contextRef="#ctx0" brushRef="#br0" timeOffset="2168.1239">2125 145 116,'0'0'35,"-23"2"1,23-2-2,-9-19-20,9 19-5,24-38-3,1 14-1,-1-7-5,10 3 0,0-2 0,6 5 0,-2 5 0,1 6 0,-1 11 0,-6 10 0,-4 12 0,-7 9 0,-10 12 0,-7 5 0,-11 8 0,-9 7 0,-10 5 0,-10-1 0,-7 0 0,-6-2 0,-2-3 0,2-5 0,0-5 0,7-9 0,6-10 0,12-3 0,11-9 0,13-18 0,9 19 0,16-15 0,9-2 0,9 0 0,8 0 0,2 0 0,1 0 0,-3-2 0,2 9 0,-17-9-28,0 0-10,-10-4-2,-3-5 1,0-8-1</inkml:trace>
          <inkml:trace contextRef="#ctx0" brushRef="#br0" timeOffset="2479.1418">3315-112 132,'0'0'38,"-30"12"-3,4 12 2,-16 10-27,8 15-7,-5 11-3,1 16 0,6 5 0,3 8 0,7 3 0,5-3 0,9 1 0,4-14-11,14-3-21,7-14-4,7-12-1,10-11 1,8-15-1</inkml:trace>
          <inkml:trace contextRef="#ctx0" brushRef="#br0" timeOffset="2983.1706">3628 154 123,'0'-17'37,"0"17"3,0 0-2,0 0-21,34 42-17,-13 3 0,9 23 0,6 7 0,6 14 0,3 0 0,2 1 0,0-9 0,-2-7 0,-1-10 0,-8-19 0,-2-7 0,-14-23 0,1-3-23,-21-12-15,8-17-3,-16-8 1,-5-13 1</inkml:trace>
          <inkml:trace contextRef="#ctx0" brushRef="#br0" timeOffset="3234.1848">3968 154 111,'7'-17'34,"-7"17"2,12-17-1,-12 17-20,-13 23-5,-6 7-3,-4 21-3,-13 11-1,-7 14-3,-6 9 0,-4 1 0,-2-1 0,6-7 0,6-10 0,7-14 0,13-10-8,4-24-8,19-20-16,2 21-5,-2-21 1,29-17 0</inkml:trace>
          <inkml:trace contextRef="#ctx0" brushRef="#br0" timeOffset="3704.2118">4464 86 88,'6'-17'33,"-6"17"2,0 0 1,4-22-8,-4 22-14,20-12-5,-1 7-3,0-5-2,4 7-2,-3-1-2,3 4 0,-4 4 0,-19-4 0,21 22 0,-21-3 0,-8 7 0,-5 3 0,-4 1 0,-6 4 0,-1-2 0,-1-4 0,3-1 0,1-5 0,6-5 0,15-17 0,-17 25 0,17-25 0,0 0 0,15 19 0,-15-19 0,38 2 0,-12-2 0,4-2 0,6-2 0,-4-6-7,10 5-23,-7 1-5,-2-4-2,-1 3 0,-6-3-1</inkml:trace>
          <inkml:trace contextRef="#ctx0" brushRef="#br0" timeOffset="3986.2279">5600 218 97,'0'0'38,"0"0"2,0 0-2,0 31-3,-4-3-28,13 21-7,-5 6 0,2 9 0,-2 2 0,-1-2 0,-1-7 0,-4-12 0,2-7 0,-5-18 0,5-1 0,0-19-27,-21-5-11,21 5-2,-30-33 1,7 15-1</inkml:trace>
          <inkml:trace contextRef="#ctx0" brushRef="#br0" timeOffset="4168.2383">5287 566 109,'0'0'35,"18"-17"1,5 11 0,7-7-15,16 11-13,3-2-5,5-2-6,14 10-21,-4-4-9,-3-2-3,-5 0 0,-9-7-1</inkml:trace>
          <inkml:trace contextRef="#ctx0" brushRef="#br0" timeOffset="4620.2642">6530 15 129,'19'24'38,"-17"20"0,-4 20 1,5 15-28,-8 4-11,5 9 0,-6 1 0,4-3 0,-2-9 0,3-11 0,-1-13 0,-2-17 0,8-5 0,-4-35-17,0 19-18,0-19-5,11-21 2,-2-3 1</inkml:trace>
          <inkml:trace contextRef="#ctx0" brushRef="#br0" timeOffset="5122.2929">7392 200 89,'9'-25'34,"-9"25"2,-11-23 0,11 23-8,-23-19-15,1 8-5,1 9-3,-9 0-2,-4 10-2,-6 5 1,-3 14-2,-4 8 0,1 16 0,-3 10 0,4 10 0,5 7 0,10 1 0,11-2 0,16-3 0,8-12 0,18-13 0,17-15 0,9-19 0,13-15 0,2-13 0,4-13 0,-4-10 0,-7-6 0,-4-1 0,-18 0 0,-14 1 0,-17 8 0,-14 8 0,-12 12 0,-14 13 0,-7 8 0,-14 12 0,0 13 0,-1 4 0,3 9 0,2-3 0,12 1-3,-1-9-7,22-2-19,3-7-6,17-25-2,0 0 0,0 0 2</inkml:trace>
          <inkml:trace contextRef="#ctx0" brushRef="#br0" timeOffset="5598.3202">7713 173 124,'0'0'37,"0"0"3,15 17-2,-6 8-22,18 16-16,-1 6 0,12 10 0,3 3 0,3 1 0,1-3 0,0-7 0,-3-8 0,-5-7 0,-5-9 0,-9-14 0,-2-4 0,-21-9-16,21-22-21,-21 5-3,-4-2 1,-9-4-1</inkml:trace>
          <inkml:trace contextRef="#ctx0" brushRef="#br0" timeOffset="5860.3352">8005 243 107,'6'-23'35,"-1"4"2,-5 19 0,0 0-20,0 0-6,-18 49-3,-11-1-5,-7 16-3,-7 9 0,-8 10 0,-4 0 0,-1-3 0,9-12 0,3-10 0,14-13 0,7-20-3,23-25-23,0 0-9,0 0-3,27-21 1,1-11-1</inkml:trace>
          <inkml:trace contextRef="#ctx0" brushRef="#br0" timeOffset="6182.3536">8777-123 115,'15'-19'39,"-15"19"0,26 11-2,-13 21-16,-5 2-17,11 17-4,-6 8 0,4 16 0,-6 5 0,-5 6 0,-8 3 0,-7 0 0,-10-1 0,-11-3 0,-6 0 0,-15-19 0,4 4-30,-6-13-7,2-10-3,6-11 1,5-14 0</inkml:trace>
          <inkml:trace contextRef="#ctx0" brushRef="#br0" timeOffset="6759.3866">9826 200 119,'0'0'37,"0"0"1,0 0-1,11 45-19,-13-13-12,4 17-6,-4 6 0,2 7 0,-2 2 0,2-4 0,-2-3 0,-2-16 0,3-1 0,-9-23-16,10-17-18,0 0-5,-26 6 2,9-23 0</inkml:trace>
          <inkml:trace contextRef="#ctx0" brushRef="#br0" timeOffset="6940.3969">9573 437 79,'0'0'32,"0"0"0,28-5 1,2 3-8,10 7-14,5-1-4,10 2-4,9 3-7,-2-3-17,4-6-12,4 2 1,-4-6 0,2 0-1</inkml:trace>
          <inkml:trace contextRef="#ctx0" brushRef="#br0" timeOffset="7189.4112">10676-23 97,'0'0'35,"0"0"3,10 19-2,-16 11-7,4 27-17,-9 7-4,1 19-8,-5 7 0,4 6 0,0-1 0,-1-5 0,5-7 0,-1-15 0,10 0 0,-7-24-34,5-12-4,0-13-1,0-19 1,0 0-1</inkml:trace>
          <inkml:trace contextRef="#ctx0" brushRef="#br0" timeOffset="7822.4473">6768 1084 64,'-21'15'31,"21"-15"1,0 0 1,39 2-6,14 0-10,11-7-6,25 5-1,13-8-2,22 4-2,8-5-2,12-1-2,-1 1 0,-3-6-2,-8 0-1,-11 0 0,-18 5-4,-20-3-3,-20 15-10,-33 2-13,-30-4-5,-4 20 2,-28-6-1,-10 4 2</inkml:trace>
          <inkml:trace contextRef="#ctx0" brushRef="#br0" timeOffset="8092.4628">6915 1388 113,'0'0'36,"0"0"2,45 9-2,15-22-22,38 8-5,12-9-3,18 9-3,6-1-3,4 4 0,-6 6 0,-11-6-3,-10 12-20,-22-7-11,-16-3-3,-16 0 0,-16-7-1</inkml:trace>
        </inkml:traceGroup>
        <inkml:traceGroup>
          <inkml:annotationXML>
            <emma:emma xmlns:emma="http://www.w3.org/2003/04/emma" version="1.0">
              <emma:interpretation id="{0785030A-EBAC-447B-9FF7-3499C832720C}" emma:medium="tactile" emma:mode="ink">
                <msink:context xmlns:msink="http://schemas.microsoft.com/ink/2010/main" type="inkWord" rotatedBoundingBox="18929,11674 24150,11919 24070,13644 18848,13400"/>
              </emma:interpretation>
              <emma:one-of disjunction-type="recognition" id="oneOf3">
                <emma:interpretation id="interp15" emma:lang="en-US" emma:confidence="0">
                  <emma:literal>126=8264</emma:literal>
                </emma:interpretation>
                <emma:interpretation id="interp16" emma:lang="en-US" emma:confidence="0">
                  <emma:literal>26 = 82=64</emma:literal>
                </emma:interpretation>
                <emma:interpretation id="interp17" emma:lang="en-US" emma:confidence="0">
                  <emma:literal>'26=8 2=64</emma:literal>
                </emma:interpretation>
                <emma:interpretation id="interp18" emma:lang="en-US" emma:confidence="0">
                  <emma:literal>¥6 = 82=64</emma:literal>
                </emma:interpretation>
                <emma:interpretation id="interp19" emma:lang="en-US" emma:confidence="0">
                  <emma:literal>126=8 2=64</emma:literal>
                </emma:interpretation>
              </emma:one-of>
            </emma:emma>
          </inkml:annotationXML>
          <inkml:trace contextRef="#ctx0" brushRef="#br0" timeOffset="9546.546">13027 1073 115,'0'0'35,"0"0"1,51 4 0,13-2-24,10-12-4,20 8-2,4-5-2,11 1-1,-1 0-3,-8-1-3,-8 5 0,-22-4-5,-9 12-6,-26-4-15,-10 4-7,-25-6 1,0 0 0,-6 22 1</inkml:trace>
          <inkml:trace contextRef="#ctx0" brushRef="#br0" timeOffset="8827.5049">13282 118 95,'0'0'34,"0"0"1,0 0 1,17 44-17,-29-3-5,7 27-3,-9 4-3,3 13-5,-2 2-3,3-3 0,3-2 0,3-14 0,12-8 0,-3-21-8,12-3-22,-2-13-5,2-12-3,2-11 1,0-13 0</inkml:trace>
          <inkml:trace contextRef="#ctx0" brushRef="#br0" timeOffset="10000.572">13231 1450 92,'0'0'33,"0"0"0,0 0 2,32-24-15,5 7-8,3-4-4,9 2-3,-4 2-1,3 8 0,-3 7-2,-7 11 0,-18 10-1,-10 11 0,-14 10 0,-15 7-1,-11 6 2,-8 0-2,-3 0 0,-6-6 0,1-4 0,5-7 0,5-10 0,8-5 0,9-8 0,19-13 0,-21 14 0,21-14 0,0 0 0,21 1 0,-4-2 0,7 1 0,5-2 0,5-2 0,1 0 0,3-3 0,7 5-13,-3-8-19,1-1-4,-5 0-1,-2-4 0,-4 3 0</inkml:trace>
          <inkml:trace contextRef="#ctx0" brushRef="#br0" timeOffset="9220.5273">13729 254 80,'0'0'32,"0"0"-1,-32 12 2,3 14-8,-6-2-14,4 18-2,-3 1-2,8 14-1,1 0-1,14 5-1,5-4 0,12 1-1,9-8-1,10-6-1,7-13 1,7-11-2,5-12 0,5-11 0,-2-5 0,-5-10-2,-5-2 1,-10-7-1,-8 1-1,-16-5 0,-10 7 0,-14 1 0,-7 6 0,-8 3 0,-2 11 0,-5 2-1,5 14-2,0-1-8,10 8-14,7 9-5,2-2 1,14 6-1,3-8 2</inkml:trace>
          <inkml:trace contextRef="#ctx0" brushRef="#br0" timeOffset="10336.5912">14387 1064 104,'-19'0'33,"19"0"1,0 0-1,-5-17-18,27 11-7,3-5-3,9 1-2,2 1-1,3 1 0,6 1-2,-5-1 0,2 8-7,-12-4-20,-2 2-5,-3 8-3,-25-6 1,17 11-1</inkml:trace>
          <inkml:trace contextRef="#ctx0" brushRef="#br0" timeOffset="10522.6018">14336 1201 110,'-19'19'34,"19"-19"1,25 10-2,5-5-20,8-7-10,13-3-5,9 3-19,2-4-10,2-5-3,-3-1 0,-6-3 0</inkml:trace>
          <inkml:trace contextRef="#ctx0" brushRef="#br0" timeOffset="11085.634">15642 816 88,'-27'-13'28,"-10"-8"0,3 10 1,-12 4-14,-1-1-10,4 8-2,-1 6 1,8 7 0,3 0 0,6 12 1,4-1 1,16 12 0,5 0 1,13 7-1,8-3 0,11 7-2,4 0 1,10 2-3,-1-2-2,6-1 0,-9-3 0,-6 0 0,-13-1 0,-10-2 0,-17-1 0,-15-3 0,-11-2 0,-11-6 0,-2-7 0,-2-12 0,1-9 0,7-9 0,7-14 0,13-12 0,11-14 0,12-10-2,9-3 2,10-6-1,9 0 0,9 0 2,5 6-1,3 7 1,-2 8-2,-6 11 2,-3 8-1,-8 3-2,-3 16-4,-27 9-11,20-15-14,-20 15-6,0 0 2,0 0-1</inkml:trace>
          <inkml:trace contextRef="#ctx0" brushRef="#br0" timeOffset="11536.6598">15976 720 104,'0'0'36,"5"-19"1,-5 19-1,25-11-15,-25 11-9,26-19-5,-9 10-5,6 5-2,-1 0 0,5 6 0,-6 7 0,-21-9 0,26 36 0,-28-7 0,-5 5 0,-12 3 0,-8 7 0,-10-1 0,-5-1 0,4-5 0,1-5 0,5-5 0,5-6 0,6-6 0,21-15 0,0 0 0,0 0 0,0 0 0,23 5 0,3-10 0,6 1 0,6-4 0,2 6 0,-1-7-2,9 9-28,-11 0-5,-6-2-3,-3 4 1,-4-2-2</inkml:trace>
          <inkml:trace contextRef="#ctx0" brushRef="#br0" timeOffset="12096.6918">16345 1271 96,'-20'19'33,"20"-19"0,24 0 1,1-10-15,20 5-10,2-8-4,12 1-5,7 3-6,-8-6-17,1 0-11,-1 5 1,-13-5 0,-3 6-1</inkml:trace>
          <inkml:trace contextRef="#ctx0" brushRef="#br0" timeOffset="11921.6818">16343 1111 108,'10'-17'36,"-10"17"1,0 0-2,23-25-16,1 21-9,2-3-4,12 1-2,6-1-4,5 1 0,3 6-5,-6-8-3,3 14-11,-15-4-12,-8 0-6,-26-2 1,0 0 0,-2 28 2</inkml:trace>
          <inkml:trace contextRef="#ctx0" brushRef="#br0" timeOffset="12532.7168">17247 920 113,'13'-22'35,"-7"1"1,-6 21-1,0 0-23,0 0-3,-32 38-2,4-1-1,-1 18-4,-5 3-2,2 12 0,4-2 0,7 2 0,8-10 0,13-9 0,11-7 0,12-16 0,11-7 0,9-14 0,4-11 0,6-9 0,-2-6 0,-4-1 0,-7-9 0,-14 1 0,-10 0 0,-15-1 0,-10 7 0,-14 1 0,-9 8 0,-7 5 0,-3 8 0,-1 10 0,3 5 0,2 6-3,6 5 0,4-3-2,11 9-6,0-12-15,17-20-9,-2 29-1,2-29 1,25 4-1</inkml:trace>
          <inkml:trace contextRef="#ctx0" brushRef="#br0" timeOffset="13163.7529">17943 1373 91,'21'13'36,"-21"-13"1,0 0 1,0 0-10,0 0-12,0 0-7,0 0-9,9-30 0,-7 7 0,2-7 0,-2-6 0,0-9 0,0-8 0,-2-7 0,3-6 0,1-4 0,2-2 0,3 4 0,-1 8 0,1 7 0,-3 14 0,3 8 0,-9 31 0,4-17 0,-4 17 0,-13 27 0,4-5 0,-8 5 0,1 3 0,-8 2 0,1 0 0,-3-2 0,-2 1 0,-4-1 0,-2 2 0,0-2 0,-4 2 0,2-2 0,2 0 0,4-3 0,2-3 0,11-7 0,17-17 0,-4 17 0,4-17 0,41-3 0,-5-7 0,9 1 0,12-4 0,5 1 0,-1 1 0,3 3 0,-4 1 0,-5 3 0,-6 4 0,-9 0 0,-10 4 0,-9-2 0,-21-2 0,20 3 0,-20-3-6,0 0-29,17-5-5,-17 5-1,4-25 2,-4 25 0</inkml:trace>
        </inkml:traceGroup>
      </inkml:traceGroup>
    </inkml:traceGroup>
    <inkml:traceGroup>
      <inkml:annotationXML>
        <emma:emma xmlns:emma="http://www.w3.org/2003/04/emma" version="1.0">
          <emma:interpretation id="{FF3DD7E8-8CE6-44B7-8160-AA49E0300F94}" emma:medium="tactile" emma:mode="ink">
            <msink:context xmlns:msink="http://schemas.microsoft.com/ink/2010/main" type="paragraph" rotatedBoundingBox="5426,13509 19087,13746 19063,15137 5401,14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603E0A-FB42-4D16-B97D-9BAE47B57E1E}" emma:medium="tactile" emma:mode="ink">
              <msink:context xmlns:msink="http://schemas.microsoft.com/ink/2010/main" type="line" rotatedBoundingBox="5426,13509 19087,13746 19063,15137 5401,14901"/>
            </emma:interpretation>
          </emma:emma>
        </inkml:annotationXML>
        <inkml:traceGroup>
          <inkml:annotationXML>
            <emma:emma xmlns:emma="http://www.w3.org/2003/04/emma" version="1.0">
              <emma:interpretation id="{E84338AF-8456-476F-BBD5-D18AF5D70B95}" emma:medium="tactile" emma:mode="ink">
                <msink:context xmlns:msink="http://schemas.microsoft.com/ink/2010/main" type="inkWord" rotatedBoundingBox="5424,13614 8717,13671 8695,14957 5401,14901"/>
              </emma:interpretation>
              <emma:one-of disjunction-type="recognition" id="oneOf4">
                <emma:interpretation id="interp20" emma:lang="en-US" emma:confidence="0">
                  <emma:literal>y+.128~</emma:literal>
                </emma:interpretation>
                <emma:interpretation id="interp21" emma:lang="en-US" emma:confidence="0">
                  <emma:literal>y+_128-</emma:literal>
                </emma:interpretation>
                <emma:interpretation id="interp22" emma:lang="en-US" emma:confidence="0">
                  <emma:literal>y+_128~</emma:literal>
                </emma:interpretation>
                <emma:interpretation id="interp23" emma:lang="en-US" emma:confidence="0">
                  <emma:literal>y+.128-</emma:literal>
                </emma:interpretation>
                <emma:interpretation id="interp24" emma:lang="en-US" emma:confidence="0">
                  <emma:literal>Y+_128~</emma:literal>
                </emma:interpretation>
              </emma:one-of>
            </emma:emma>
          </inkml:annotationXML>
          <inkml:trace contextRef="#ctx0" brushRef="#br0" timeOffset="17095.9778">2230 2220 105,'-26'21'34,"26"-21"1,8 20 0,-8-20-22,49 16-5,-4-9-2,12 3-2,9-5-2,3 1-1,3-2-3,-6-4-4,4 5-11,-15-5-15,-10 0-3,-11 0 0,-17 0-1</inkml:trace>
          <inkml:trace contextRef="#ctx0" brushRef="#br0" timeOffset="17332.9913">2300 2526 91,'0'0'32,"8"26"0,-8-26 2,41 8-17,3-3-8,7-7-6,9 2-5,12 0-14,1-3-14,-3-1-3,-2-2 0,-11-1-1</inkml:trace>
          <inkml:trace contextRef="#ctx0" brushRef="#br0" timeOffset="16620.9506">-241 2173 82,'2'-27'32,"-2"27"0,0 0 2,-2-17-13,10 34-9,-6 6-2,7 19-1,-7 7-3,5 15-1,-5 6-1,0 9-1,-2-2-1,-2-5-1,2-8 1,0-9-2,2-16 0,6-12 0,-8-27 0,26 3 0,-3-27 0,3-14 0,6-13 0,6-13-2,5-8 0,1-7 0,1 0 0,-3 2-1,-3 12 2,-5 13 0,-7 14 1,-7 23 0,-20 15 1,13 36 1,-14 17 0,-3 20 0,-2 12 0,-1 13 0,-1 6 0,2 0-2,-1-6 0,1-2 0,-1-13 0,-8-6 0,-4-11 0,-2-7 0,-7-12 0,-6-6 0,-4-10 0,-9-11 0,-4-8 0,-4-10 0,-3-10 0,-1-9-4,4-2 0,1-7-1,14 5-6,-3-9-15,20 7-7,12 6-3,11-4 2,0 21 1</inkml:trace>
          <inkml:trace contextRef="#ctx0" brushRef="#br1" timeOffset="35958.0566">455 2378 108,'-17'27'34,"17"-27"0,0 0 0,44 21-21,-16-21-8,13 0-2,7 0-6,1-12-8,5 5-19,-1 1-5,-9-5 2,-5 3-1</inkml:trace>
          <inkml:trace contextRef="#ctx0" brushRef="#br1" timeOffset="35778.0463">631 2239 93,'0'0'34,"0"0"1,0 0 0,-12 24-13,20-3-10,-8 0-4,9 11-2,-3-2-3,3 4 0,-3 2-2,-4-4-2,0 2-2,-4-8-2,0 3-4,2-29-7,-15 26-11,15-26-10,-19 2 2,19-2 1,-28-23 0</inkml:trace>
          <inkml:trace contextRef="#ctx0" brushRef="#br1" timeOffset="36322.0775">1065 2128 113,'-10'20'35,"3"7"3,1 9-3,-5 5-22,11 16-4,-6 1-3,8 10 0,-2-4-6,2 2 0,0-7 0,-2-5 0,2-10 0,-2-12 0,1-2-6,-1-30-14,0 0-14,0 0-4,0 0 1,8-23-1</inkml:trace>
          <inkml:trace contextRef="#ctx0" brushRef="#br1" timeOffset="36901.1106">1197 2311 100,'0'0'32,"0"0"2,-6-19 0,6 19-19,4-17-4,-4 17-2,11-25-3,-11 25 0,13-30-3,-5 11 0,5 2-1,-2-2-2,4 2 0,-15 17 0,34-26 0,-15 18 0,2 6 0,0 8 0,0 4 0,-5 7 0,1 5 0,-3 5 0,-5 3 0,-3 4 0,-4 3 0,-6 3 0,-6 0 0,-1-1 0,-6 1 0,-5 0 0,-3-3 0,-3 1 0,-1-2 0,-1-2 0,6-4 0,-1-4 0,10-3 0,0-4 0,15-19 0,-11 24 0,11-24 0,0 0 0,24 10 0,-7-12 0,4-2 0,7 0 0,2 1 0,2-3 0,2 2 0,0 0 0,-2 1 0,-3 3 0,-9-6 0,5 10 0,-25-4-30,19-12-7,-19 12-4,4-18 2,-4 18 0</inkml:trace>
          <inkml:trace contextRef="#ctx0" brushRef="#br1" timeOffset="37559.1482">2047 2211 86,'0'0'33,"-18"-17"1,18 17 1,-31-29-8,31 29-18,-34-28-4,16 15-2,-5-2-2,-2 3 0,-3 5-1,0 5 1,-6 6 0,6 7 0,-1 4 2,3 8-1,3 3 1,10 4 1,2-1-1,13 5 0,9-4-3,6 0 0,9-2 0,6 1 0,6-3 0,4 2 0,-3 1 0,1-3 0,-10 2 0,-5 1 0,-10 1 0,-8 0 0,-12 0 0,-11-2 0,-6-3 0,-7-1 0,-3-7 0,-2-5 0,1-7 0,2-10 0,9-7 0,7-8 0,7-9 0,10-6 0,9-5 0,6-5 0,10-1 0,7-1 0,1 2 0,5 2 0,2 1 0,-3 4 0,-1 6 0,-6 2 0,-6 7 0,-5 5 0,-4 6 0,-17 12 0,13-19-28,-13 19-9,0 0-4,0 0 2,0 0-1</inkml:trace>
        </inkml:traceGroup>
        <inkml:traceGroup>
          <inkml:annotationXML>
            <emma:emma xmlns:emma="http://www.w3.org/2003/04/emma" version="1.0">
              <emma:interpretation id="{C8992870-5B2D-4629-AC18-BFF32351AB86}" emma:medium="tactile" emma:mode="ink">
                <msink:context xmlns:msink="http://schemas.microsoft.com/ink/2010/main" type="inkWord" rotatedBoundingBox="9546,13677 13267,13614 13285,14695 9564,14758"/>
              </emma:interpretation>
              <emma:one-of disjunction-type="recognition" id="oneOf5">
                <emma:interpretation id="interp25" emma:lang="en-US" emma:confidence="0">
                  <emma:literal>2(xz+16x+64)+1</emma:literal>
                </emma:interpretation>
                <emma:interpretation id="interp26" emma:lang="en-US" emma:confidence="0">
                  <emma:literal>2(Xz+16x+64)+1</emma:literal>
                </emma:interpretation>
                <emma:interpretation id="interp27" emma:lang="en-US" emma:confidence="0">
                  <emma:literal>2(Xz+16X+64)+1</emma:literal>
                </emma:interpretation>
                <emma:interpretation id="interp28" emma:lang="en-US" emma:confidence="0">
                  <emma:literal>2(X^+16x+64)+1</emma:literal>
                </emma:interpretation>
                <emma:interpretation id="interp29" emma:lang="en-US" emma:confidence="0">
                  <emma:literal>2(X^+16X+64)+1</emma:literal>
                </emma:interpretation>
              </emma:one-of>
            </emma:emma>
          </inkml:annotationXML>
          <inkml:trace contextRef="#ctx0" brushRef="#br0" timeOffset="17999.0294">3726 2429 107,'0'0'32,"-24"-26"2,16 3-4,10 4-17,4-7-6,11 2-2,9-5-1,12 3-2,7-2 0,8 7 0,0 2 0,4 8-1,-7 7 0,0 9 0,-11 11 0,-9 8 0,-11 10-1,-9 13 1,-16 6-1,-11 9 1,-15 4-1,-10 2 1,-9 0-1,-1-4 0,-7-5 0,3-8 1,5-10-1,5-9 0,12-7 1,12-6-1,22-19 1,-12 19-1,12-19 1,33 1 2,-3-2-3,11 1 0,5 0 0,4 0 0,5 0 0,-4 0 0,2 5-5,-10-9-14,1 4-14,-7-1-5,-8-5 1,-5-2 0</inkml:trace>
          <inkml:trace contextRef="#ctx0" brushRef="#br0" timeOffset="18325.0481">4943 2112 103,'0'0'32,"12"-22"0,-12 22 1,-25 17-23,-3 9-6,-4 21 0,-10 12-1,-1 18 0,-4 8 0,3 8 0,5 1-1,7-2 0,11-3-2,9-12-2,20-3-17,9-12-12,9-18-4,12-14 1,6-13-2</inkml:trace>
          <inkml:trace contextRef="#ctx0" brushRef="#br0" timeOffset="18832.0771">5228 2388 114,'23'-19'36,"-4"28"1,9 10-3,12 25-20,-3 7-5,14 17-2,2 3-3,7 5-4,1-1 0,3-7 0,-6-6 0,-5-13 0,-6-1 0,-11-22-13,-4 2-17,-13-7-5,-19-21-3,0 0 1,0 0 0</inkml:trace>
          <inkml:trace contextRef="#ctx0" brushRef="#br0" timeOffset="19100.0924">5688 2348 83,'0'0'32,"-13"23"0,4 3 2,-10 16-15,-9 3-9,3 17-3,-15 6-1,1 10-2,-8 1 0,-2 2-2,0 0-1,3-11-3,9-8-2,3-17-3,20-7-7,3-19-15,11-19-5,19-15 0,7-19 0,12-9 3</inkml:trace>
          <inkml:trace contextRef="#ctx0" brushRef="#br0" timeOffset="19503.1154">6145 2229 94,'23'-22'33,"-23"22"0,26-23 1,-26 23-19,34-17-5,-15 10-4,7 5-2,-3 2-1,0 5-2,-5 3 1,-1 7-2,-9 6 1,-6 3-1,-8 6 0,-9 4 1,-6 2-2,-5 2 2,-2-4-2,-1-2 1,3-6 0,3-5 0,23-21 0,-24 27 0,24-27 1,0 0-1,20 13 0,-1-15-1,8 4 0,3-4-3,8 6-6,-8-2-19,6-1-6,-2 5 1,-8-4 0,2 0-1</inkml:trace>
          <inkml:trace contextRef="#ctx0" brushRef="#br0" timeOffset="19909.1387">7147 2378 106,'26'-5'35,"-20"29"1,-6 18 0,-4 20-17,-4 0-12,3 14-2,-3-1-1,1-7-3,3-7-3,-4-16-1,6-7-5,2-38-15,-15 17-10,15-17-4,-13-29 2,4 1-1</inkml:trace>
          <inkml:trace contextRef="#ctx0" brushRef="#br0" timeOffset="20070.1479">6928 2656 103,'0'0'32,"0"0"0,26-8 1,12 6-20,4-7-9,14-1-5,8 7-14,6-1-14,0-4-3,0 6-1,-14-7 0</inkml:trace>
        </inkml:traceGroup>
        <inkml:traceGroup>
          <inkml:annotationXML>
            <emma:emma xmlns:emma="http://www.w3.org/2003/04/emma" version="1.0">
              <emma:interpretation id="{28AE6B26-4122-4FB1-AAEA-145B81A78FDF}" emma:medium="tactile" emma:mode="ink">
                <msink:context xmlns:msink="http://schemas.microsoft.com/ink/2010/main" type="inkWord" rotatedBoundingBox="13870,13656 19087,13746 19069,14735 13852,14645"/>
              </emma:interpretation>
            </emma:emma>
          </inkml:annotationXML>
          <inkml:trace contextRef="#ctx0" brushRef="#br0" timeOffset="20491.172">8013 2090 114,'0'0'36,"13"47"1,-13 8 0,-10 11-25,10 24-4,-3 5-1,1 6-3,-2-1-4,4-5 0,0-14 0,2-15 0,2-11 0,-3-21-7,11-8-18,-12-26-10,0 0-2,22-11-1,-8-18 1</inkml:trace>
          <inkml:trace contextRef="#ctx0" brushRef="#br0" timeOffset="21002.2012">8579 2318 122,'0'0'35,"1"-21"1,-1 21 0,-11-22-28,11 22-3,-28-21-2,5 17-2,-5 10 0,-8 9 1,-5 9-1,-7 14 1,1 11 1,-4 10-3,6 9 0,9 3 0,10 1 0,11-4 0,13-6 0,13-11 0,12-6 0,11-14 0,5-13 0,7-12 0,1-12 0,0-7 0,0-9 0,-5-7 0,-7-3 0,-4-2 0,-11-2 0,-10 6 0,-8 4 0,-12 9 0,-11 7 0,-5 10 0,-8 8 0,-5 11 0,-3 5 0,4 7 0,1-1-4,8 2 0,3-6-1,15 2-4,11-28-6,-6 27-15,6-27-6,19 9 2,-2-9-1,-17 0 3</inkml:trace>
          <inkml:trace contextRef="#ctx0" brushRef="#br0" timeOffset="21510.2303">9180 2369 106,'0'0'34,"0"0"1,-28 25 0,-6 14-20,4 22-7,-17 6-3,-4 13-1,-8-1 0,-1 0-1,5-3-4,1-16-4,14-3-11,6-23-16,9-16-4,25-18 0,-17-3 0</inkml:trace>
          <inkml:trace contextRef="#ctx0" brushRef="#br0" timeOffset="21308.2187">8803 2520 119,'13'-25'37,"-13"25"2,19 4-2,-2 15-20,4 2-11,11 13-6,2 3 0,4 11 0,1-1 0,1 2 0,-4-2 0,-6-7 0,0-6 0,-11-10 0,4 1-9,-23-25-22,20 17-6,-20-17-2,0 0 2,8-25-1</inkml:trace>
          <inkml:trace contextRef="#ctx0" brushRef="#br1" timeOffset="23875.3656">9526 2537 78,'0'0'33,"22"2"0,-5 2 0,8 3-9,11 4-13,1-3-4,12-4-5,8 1-14,7-5-17,2-11-4,-2 0 0,-3-10 0</inkml:trace>
          <inkml:trace contextRef="#ctx0" brushRef="#br1" timeOffset="23689.3548">9760 2414 76,'5'-32'35,"-5"32"1,0 0 2,0 0-7,13 19-12,-15 0-6,6 15-6,-6 4-7,4 7 0,-4 4 0,0-2 0,-1-2 0,-1-9 0,2 2 0,-7-17-10,11-2-21,-2-19-6,0 0-2,-23 9 1,6-22 1</inkml:trace>
          <inkml:trace contextRef="#ctx0" brushRef="#br1" timeOffset="24388.3949">10676 2439 105,'25'-19'35,"-25"19"2,0 0 0,0 0-18,-10-26-8,10 26-3,-37-6-5,14 10-3,-7 1 0,-4 7 0,-4 8 0,-3 9 0,-5 8 0,3 11 0,-2 6 0,3 9 0,6-1 0,8 0 0,9-5 0,15-5 0,18-12 0,10-12 0,18-14 0,9-14 0,9-12 0,6-7 0,-4-5 0,-7-6 0,-8 0 0,-15-1 0,-15 5 0,-13 1 0,-13 8 0,-14 2 0,-9 10 0,-6 3 0,-1 9 0,-7 7 0,3 6 0,-4 5 0,5 5 0,3-4 0,5 1 0,3-6-4,20-1-5,11-20-11,0 0-13,0 0-4,28 10 2,1-16-1</inkml:trace>
          <inkml:trace contextRef="#ctx0" brushRef="#br1" timeOffset="25004.4301">11256 2903 109,'16'2'37,"-16"-2"1,23 2-1,-23-2-20,0 0-5,0 0-7,0 0-5,0 0 0,0 0 0,6-23 0,-10 2 0,0-3 0,-1-8 0,1-8 0,0-7 0,2-6 0,4-4 0,0-3 0,2 0 0,3 7 0,1 6 0,-1 7 0,1 10 0,-2 11 0,-6 19 0,0 0 0,0 0 0,0 19 0,-8-2 0,-3 4 0,-3 1 0,-6 3 0,-1-1 0,-5-1 0,-7 2 0,-2 3 0,-1 0 0,-4 4 0,1-2 0,1-1 0,2-3 0,6 1 0,7-7 0,23-20 0,-21 23 0,21-23 0,17 2 0,6-8 0,13-1 0,7-1 0,8 0 0,8 1 0,3 1 0,2 3 0,-5-1 0,-5 4 0,-8 4 0,-11-6 0,-1 7 0,-34-5-18,31-5-19,-31 5-4,20-15 2,-20 15-1</inkml:trace>
          <inkml:trace contextRef="#ctx0" brushRef="#br0" timeOffset="27297.5613">11812 2197 96,'0'0'35,"0"0"1,21-7 1,-4 22-14,-17-15-10,45 40-4,-22-8-3,7 13-6,-4 10 0,-1 11 0,-8 7 0,-8 5 0,-9 1 0,-9-4 0,-12-1 0,-5-3 0,-8-8 0,-4-10 0,-5-8 0,1-11 0,4-6 0,2-13 0,14-2-7,-5-22-15,27 9-13,-1-19-2,14 2 0,9 2 0</inkml:trace>
          <inkml:trace contextRef="#ctx0" brushRef="#br0" timeOffset="27796.5898">12452 2729 103,'0'0'33,"22"2"1,7 6-2,6-1-21,11 1-10,5-8-9,9 0-19,0 2-6,-5-6 0,-4-2-1</inkml:trace>
          <inkml:trace contextRef="#ctx0" brushRef="#br0" timeOffset="27628.5802">12687 2554 107,'0'0'36,"0"0"2,0 0-2,6 45-16,-14-15-11,8 8-3,-3 0-3,1 5-3,-2-1 0,0-6 0,4-6 0,-7-13-6,9 0-7,-2-17-19,0 0-5,-23 3 0,23-3 1,-25-17-1</inkml:trace>
          <inkml:trace contextRef="#ctx0" brushRef="#br0" timeOffset="28028.6031">13204 2454 118,'8'24'36,"-1"20"0,-3 7-1,-10 9-26,10 12-4,-6 1-2,-1 5-2,-1 1-3,-4-13-5,6-6-16,-3-12-9,-3-15-4,1-10 1,7-23-1</inkml:trace>
        </inkml:traceGroup>
      </inkml:traceGroup>
    </inkml:traceGroup>
    <inkml:traceGroup>
      <inkml:annotationXML>
        <emma:emma xmlns:emma="http://www.w3.org/2003/04/emma" version="1.0">
          <emma:interpretation id="{F4D6852D-0778-4436-AA92-469F9F9CA85F}" emma:medium="tactile" emma:mode="ink">
            <msink:context xmlns:msink="http://schemas.microsoft.com/ink/2010/main" type="paragraph" rotatedBoundingBox="6538,14370 18049,15075 17912,17309 6401,166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9A409F-9047-49F7-AD6D-7FE41F845734}" emma:medium="tactile" emma:mode="ink">
              <msink:context xmlns:msink="http://schemas.microsoft.com/ink/2010/main" type="line" rotatedBoundingBox="6538,14370 18049,15075 17944,16795 6432,16090"/>
            </emma:interpretation>
          </emma:emma>
        </inkml:annotationXML>
        <inkml:traceGroup>
          <inkml:annotationXML>
            <emma:emma xmlns:emma="http://www.w3.org/2003/04/emma" version="1.0">
              <emma:interpretation id="{33C64D14-70FD-4FFE-B408-5979D245C508}" emma:medium="tactile" emma:mode="ink">
                <msink:context xmlns:msink="http://schemas.microsoft.com/ink/2010/main" type="inkWord" rotatedBoundingBox="6366,15080 10366,14701 10457,15665 6458,16044"/>
              </emma:interpretation>
              <emma:one-of disjunction-type="recognition" id="oneOf6">
                <emma:interpretation id="interp30" emma:lang="en-US" emma:confidence="0">
                  <emma:literal>y+128=2(x+8)2.+I128</emma:literal>
                </emma:interpretation>
                <emma:interpretation id="interp31" emma:lang="en-US" emma:confidence="0">
                  <emma:literal>y +128=2(x+8)2.+1128</emma:literal>
                </emma:interpretation>
                <emma:interpretation id="interp32" emma:lang="en-US" emma:confidence="0">
                  <emma:literal>y +128=2(x+8)2_+1128</emma:literal>
                </emma:interpretation>
                <emma:interpretation id="interp33" emma:lang="en-US" emma:confidence="0">
                  <emma:literal>y+128=2(x+8)2.+1128</emma:literal>
                </emma:interpretation>
                <emma:interpretation id="interp34" emma:lang="en-US" emma:confidence="0">
                  <emma:literal>y +128=2(x+8)2.+4128</emma:literal>
                </emma:interpretation>
              </emma:one-of>
            </emma:emma>
          </inkml:annotationXML>
          <inkml:trace contextRef="#ctx0" brushRef="#br0" timeOffset="40263.3029">723 3607 95,'-2'-23'34,"0"6"2,2 17 1,0 0-15,0 0-7,-2 34-4,-3 2-6,9 15-5,-6 5 0,4 7 0,-2-3 0,3 0 0,3-11 0,3-9 0,7-12 0,1-13 0,5-11 0,5-13 0,1-14 0,2-11 0,2-11 0,2-12 0,0-7 0,-2-2 0,0 0 0,-4 4 0,-5 9 0,-2 11 0,-4 16 0,-17 26 0,21 0 0,-16 25 0,-3 12 0,-2 16 0,-2 7 0,-2 10 0,-3 2 0,-4 3 0,-4-1 0,-4 1 0,-6-5 0,-5-2 0,-4-6 0,-6-3 0,-5-10 0,0-6 0,-2-12 0,-1-13 0,5-10 0,0-14 0,9-5 0,0-17 0,15 1 0,-2-16-23,21 5-12,6 2-1,9 0 0,11 4 1</inkml:trace>
          <inkml:trace contextRef="#ctx0" brushRef="#br0" timeOffset="40563.32">1591 3490 122,'13'-27'37,"-13"27"2,19-21-1,-19 21-22,15 33-13,-9 0-3,-6 7 0,0 11 0,-4 4 0,-2 3 0,-1-5 0,-1-6 0,4-9 0,-1-12 0,9-1 0,-4-25-32,0 0-6,0 0-2,-16-23 1,5 6 0</inkml:trace>
          <inkml:trace contextRef="#ctx0" brushRef="#br0" timeOffset="40727.3293">1338 3727 114,'0'0'35,"21"-2"1,7 2-1,12-7-21,11 7-11,11 4-11,0-4-19,8-2-8,-2 0 1,-4-4-1,-7-1-1</inkml:trace>
          <inkml:trace contextRef="#ctx0" brushRef="#br0" timeOffset="41005.3453">2289 3346 101,'0'0'37,"-15"25"1,7 11 0,6 18-13,-5 9-14,11 16-6,-8 6-5,2 5 0,-6-1 0,5-2 0,-5-12 0,-1-13 0,5-11 0,-7-22-4,12-11-29,-1-18-4,0 0-2,14-39 1,-3-3 0</inkml:trace>
          <inkml:trace contextRef="#ctx0" brushRef="#br0" timeOffset="41508.3741">2498 3661 89,'0'0'33,"2"-30"2,4 13 1,-6 17-13,13-38-9,4 20-5,-4-7-1,12 2-3,-3-1-2,9 3-3,-3 2 0,2 6 0,2 5 0,-2 8 0,1 10 0,-7 7 0,-5 9 0,-6 4 0,-3 8 0,-9 6 0,-8 3 0,-8 2 0,-8 2 0,-5-4 0,-8-2 0,-4 0 0,-1-5 0,1-4 0,3-6 0,3-3 0,5-9 0,10-1 0,19-17 0,-15 23 0,15-23 0,25 9 0,-1-7 0,8 0 0,6 2 0,2 2 0,1-3 0,-1 1 0,-2 2 0,-4-4 0,-2 3 0,-15-8-14,5-1-22,-5-7-6,-17 11 3,23-34-3</inkml:trace>
          <inkml:trace contextRef="#ctx0" brushRef="#br0" timeOffset="42311.42">3536 3516 95,'0'0'33,"11"-34"0,-15 17 2,4 17-17,-30-40-9,10 25-3,-11-2-3,-5 4-1,-5 4-1,1 5-1,-1 4 0,3 8 1,4 5 0,6 7 1,5 9 0,14 7 2,7 1-1,11 9 1,12-3-1,9 6-3,6-2 0,8-1 0,3-3 0,0-3 0,-6-3 0,-3-3 0,-10 0 0,-11-4 0,-11 2 0,-14-3 0,-10-3 0,-11-3 0,-8-4 0,-3-6 0,-2-9 0,3-10 0,9-9 0,5-10 0,10-11 0,13-9 0,12-8 0,7-3 0,7-3 0,6 1 0,4-1 0,4 5 0,0 3 0,-2 4 0,-2 9 0,-2 4 0,-4 11 0,-11-3 0,7 14-30,-24 12-7,27-5-2,-27 5 0,24 7 0</inkml:trace>
          <inkml:trace contextRef="#ctx0" brushRef="#br0" timeOffset="42619.4376">4149 3595 123,'-6'-21'38,"6"21"1,0 0-1,0 0-21,19-7-17,2 7 0,7-4 0,8 0 0,6-1 0,5-5 0,0 7 0,-4-5 0,-1 12 0,-16-8-15,-3 15-14,-23-11-8,-2 29-2,-17-11 2,-15 3 1</inkml:trace>
          <inkml:trace contextRef="#ctx0" brushRef="#br0" timeOffset="42790.4474">4104 3759 88,'0'0'34,"-23"12"0,23-12 2,0 0-11,32 7-12,4-3-4,7-6-3,12 4-3,4 4-5,-7-8-19,7 2-12,-2 2-3,-8-6 0,-2-2-1</inkml:trace>
        </inkml:traceGroup>
        <inkml:traceGroup>
          <inkml:annotationXML>
            <emma:emma xmlns:emma="http://www.w3.org/2003/04/emma" version="1.0">
              <emma:interpretation id="{29899102-E94A-4699-9071-C0904A64F137}" emma:medium="tactile" emma:mode="ink">
                <msink:context xmlns:msink="http://schemas.microsoft.com/ink/2010/main" type="inkWord" rotatedBoundingBox="10982,14937 13011,15062 12956,15962 10927,15838"/>
              </emma:interpretation>
            </emma:emma>
          </inkml:annotationXML>
          <inkml:trace contextRef="#ctx0" brushRef="#br0" timeOffset="43404.4826">5122 3807 114,'0'0'36,"-22"-12"1,24-5-1,3-9-20,26 1-7,10-7-4,12 4-3,7-2-2,6 5 0,-3 6 0,-5 12 0,-7 5 0,-10 13 0,-16 12 0,-10 9 0,-15 9 0,-13 9 0,-10 4 0,-13 5 0,-9 3 0,-4-4 0,-4 1 0,0-6 0,2-6 0,4-7 0,10-8 0,6-8 0,13-7 0,18-17 0,0 0 0,0 17 0,18-19 0,11 0 0,10-1 0,10 1 0,6-2 0,5 0 0,6 2 0,-1-5 0,3 9 0,-14-10-21,-7 0-18,-9-3 0,-10-2-1,-9-4 0</inkml:trace>
          <inkml:trace contextRef="#ctx0" brushRef="#br0" timeOffset="43841.5075">6454 3475 122,'12'-21'37,"-12"21"0,0 0-1,-21 0-23,-7 19-6,-4 22-4,-10 12-3,-3 17 0,-6 9 0,4 10 0,3 3 0,8-1 0,14-5 0,9-12 0,24-4 0,2-21-28,21-11-9,6-12-3,5-15 2,0-7-1</inkml:trace>
          <inkml:trace contextRef="#ctx0" brushRef="#br0" timeOffset="44469.5435">7000 3673 106,'3'-25'35,"-3"25"2,0 0 0,0 0-19,-5 28-7,-16 10-4,-2 11-3,-14 12-4,-7 8 0,-9 5 0,-3 1 0,-3-3 0,5-10 0,8-3 0,5-21-6,20-8-26,6-13-5,15-17-2,7-21 3,12-11-2</inkml:trace>
          <inkml:trace contextRef="#ctx0" brushRef="#br0" timeOffset="44230.5297">6611 3793 95,'6'-32'35,"3"6"2,4 5 1,6 17-12,0 2-12,13 27-4,-6 5-10,8 17 0,-2 6 0,6 9 0,-6 1 0,4-1 0,-2-9 0,2-8 0,-2-11 0,-6-10 0,4-5 0,-32-19-20,32 4-17,-32-4-3,8-21 1,-19 4 0</inkml:trace>
        </inkml:traceGroup>
        <inkml:traceGroup>
          <inkml:annotationXML>
            <emma:emma xmlns:emma="http://www.w3.org/2003/04/emma" version="1.0">
              <emma:interpretation id="{15745A2F-4F7D-48CB-9DE2-7FD48753FB05}" emma:medium="tactile" emma:mode="ink">
                <msink:context xmlns:msink="http://schemas.microsoft.com/ink/2010/main" type="inkWord" rotatedBoundingBox="13396,14790 18049,15075 17944,16795 13291,16510"/>
              </emma:interpretation>
            </emma:emma>
          </inkml:annotationXML>
          <inkml:trace contextRef="#ctx0" brushRef="#br0" timeOffset="45095.5793">7503 3818 88,'0'0'34,"4"-30"1,17 16 1,17 5-13,3-6-8,21 9-4,-1-3-5,8 3-2,-1 2-5,-4-3-5,6 7-14,-9-6-14,-7-1-3,-6 1 1,-11-3 0</inkml:trace>
          <inkml:trace contextRef="#ctx0" brushRef="#br0" timeOffset="44907.5685">7813 3601 111,'-21'-11'38,"21"11"1,0 18 0,4-1-13,9 17-24,-7 4-2,3 7 0,-3 6 0,-4 4 0,-4-2 0,-8-4 0,3-8 0,-5-10 0,5-7 0,7-24-10,-21 11-26,21-11-3,-19-17 0,10 0 0</inkml:trace>
          <inkml:trace contextRef="#ctx0" brushRef="#br0" timeOffset="45709.6144">8782 3641 97,'0'0'32,"12"-19"0,-12 19 2,-8-31-21,8 31-4,-23-18-1,3 8-3,-9-3-2,-3 2-1,-5-3-1,-1 3 0,0 2 0,2 5 0,4 4 0,6 7 1,3 5 0,8 9 1,6 5 0,7 8 0,4 2-1,11 3-2,4 1 0,11 0 0,2-3 0,8 3 0,0-6 0,-2 0 0,-6 2 0,-6-2 0,-9 0 0,-11 5 0,-9-3 0,-11 0 0,-12-4 0,-2-4 0,-4-7 0,-2-8 0,6-9 0,0-15 0,9-8 0,6-9 0,11-10 0,8-9 0,5-4 0,8-6 0,6 1 0,3 1 0,5-2 0,1 6 0,0 4 0,2 8 0,-2 3 0,-4 7 0,-3 7 0,-7 5 0,-1 9 0,-17 8 0,19-4-19,-19 4-17,2 17-3,-2-17 1,2 19-2</inkml:trace>
          <inkml:trace contextRef="#ctx0" brushRef="#br0" timeOffset="46049.6337">9109 3452 127,'19'-6'39,"-1"14"1,5 11-2,-8 3-27,13 18-11,-7 7 0,2 8 0,-6 5 0,-4 2 0,-11 6 0,-10-4 0,-7 6 0,-15-2 0,-4 0 0,-9-4 0,-3-3 0,-1-9 0,8-4 0,3-16 0,15-6-16,21-26-18,-21 6-4,21-6 1,19-34 1,2 7-1</inkml:trace>
          <inkml:trace contextRef="#ctx0" brushRef="#br0" timeOffset="46547.6622">9454 3571 89,'0'0'36,"7"-27"1,1 10 1,-8 17-5,30-37-17,4 23-10,-2-4-6,6 6 0,-2 3 0,-4 5 0,-4 10 0,-3 5 0,-10 8 0,-11 5 0,-10 5 0,-5 5 0,-10 3 0,-2-1 0,-5 0 0,0-4 0,1-4 0,5 1 0,3-9 0,19-20 0,-27 27 0,27-27 0,0 0 0,-4 19 0,4-19 0,0 0 0,29-2 0,-8 0 0,3-2 0,2 0 0,3 3 0,-1-3 0,2 6 0,-5-4 0,5 9-5,-30-7-30,30 2-5,-13-7-1,-17 5 2,30-31-2</inkml:trace>
          <inkml:trace contextRef="#ctx0" brushRef="#br0" timeOffset="50514.8892">9848 4638 112,'0'0'37,"0"0"2,0 0 0,32 16-16,-13-18-18,17 2-5,4 0 0,9 0 0,7 0 0,-5-6-7,11 4-27,-3 0-4,-3-7-1,-5-1 1,-2-10-1</inkml:trace>
          <inkml:trace contextRef="#ctx0" brushRef="#br0" timeOffset="47503.7169">10346 3822 102,'0'0'33,"0"0"2,40 3-1,-4 5-15,11-12-13,13 0-7,10 3-17,2-3-14,-2-8-3,1 1 1,-7-8-1</inkml:trace>
          <inkml:trace contextRef="#ctx0" brushRef="#br0" timeOffset="47338.7075">10490 3597 99,'0'0'37,"0"0"2,0 0-2,7 34-7,-11-6-17,10 12-13,-6 3 0,2 6 0,0 2 0,0-2 0,-2-1 0,-2-14 0,4 0 0,-2-34-25,-10 24-11,10-24-3,0 0 1,-20-23 0</inkml:trace>
          <inkml:trace contextRef="#ctx0" brushRef="#br0" timeOffset="50811.9062">10633 4384 124,'0'0'38,"0"0"1,9 24 0,-18 3-24,11 20-15,-4 10 0,4 16 0,-6 4 0,4 6 0,-4-1 0,2-7 0,1-9 0,-1-11 0,2-12 0,-2-16 0,7-7 0,-5-20 0,0 0-34,23-19-5,-10-3-1,2-10 2,2-6-1</inkml:trace>
          <inkml:trace contextRef="#ctx0" brushRef="#br0" timeOffset="51319.9353">10971 4561 111,'-6'-22'35,"6"22"2,0-25-2,2 4-17,-2 21-10,26-28-2,-3 15-1,0-4-5,7 4 0,-4-1 0,6 3 0,-2 3 0,4 5 0,-2 3 0,-1 5 0,-5 9 0,-3 4 0,-4 7 0,-10 7 0,-7 4 0,-12 5 0,-10 7 0,-11 2 0,-12 5 0,-8 2 0,-5-3 0,1-3 0,2-2 0,4-9 0,9-8 0,10-7 0,13-8 0,17-17 0,0 0 0,0 0 0,30 15 0,-3-13 0,1-2 0,10 2 0,0-2 0,-1 1 0,1 1 0,-2-2 0,-2 2 0,-2-6 0,0 3 0,-15-15 0,7 9-30,-5-4-9,0-3-1,-19 14 0,29-28 0</inkml:trace>
          <inkml:trace contextRef="#ctx0" brushRef="#br0" timeOffset="47742.7306">11173 3456 115,'16'-8'37,"-16"8"2,4 47-1,-2 6-20,-11 2-10,7 15-8,-8 1 0,9 3 0,-5-6 0,6-8 0,2-7 0,-4-23-9,9-5-28,-7-25 0,14 19-3,-14-19 1</inkml:trace>
          <inkml:trace contextRef="#ctx0" brushRef="#br0" timeOffset="51933.9704">11986 4578 88,'0'0'31,"-4"-36"0,2 17 1,2 19-16,-9-41-6,5 20-4,-8-3-2,-3 3-2,-7-2 1,-3 4-1,-11 2 1,0 8 1,-3 3-1,5 10 1,-2 4 1,8 9-1,5 3 0,8 11-1,7 2-3,10 5 0,4 0 0,9 3 0,6 3 0,7-3 0,0 1 0,6-3 0,-2 1 0,1-4 0,-3 0 0,-8-2 0,-8-4 0,-7-2 0,-7-1 0,-9-5 0,-8-1 0,-8-4 0,-7-4 0,-4-5 0,0-6 0,1-6 0,3-7 0,7-6 0,6-6 0,8-3 0,13-8 0,9-2 0,12-2 0,3-4 0,10 1 0,4-1 0,5 1 0,2-1 0,0 5 0,-5-3 0,1 10 0,-9-8-20,2 10-14,-6 0-4,-5 1 0,-7 3 1</inkml:trace>
        </inkml:traceGroup>
      </inkml:traceGroup>
      <inkml:traceGroup>
        <inkml:annotationXML>
          <emma:emma xmlns:emma="http://www.w3.org/2003/04/emma" version="1.0">
            <emma:interpretation id="{C5FCC793-0022-4573-8CA9-1721EA7EB9A5}" emma:medium="tactile" emma:mode="ink">
              <msink:context xmlns:msink="http://schemas.microsoft.com/ink/2010/main" type="line" rotatedBoundingBox="7392,16027 9614,15885 9662,16642 7441,16784"/>
            </emma:interpretation>
          </emma:emma>
        </inkml:annotationXML>
        <inkml:traceGroup>
          <inkml:annotationXML>
            <emma:emma xmlns:emma="http://www.w3.org/2003/04/emma" version="1.0">
              <emma:interpretation id="{799E1B9E-6619-4960-84BE-5296EB26ED08}" emma:medium="tactile" emma:mode="ink">
                <msink:context xmlns:msink="http://schemas.microsoft.com/ink/2010/main" type="inkWord" rotatedBoundingBox="7392,16027 9614,15885 9662,16642 7441,16784"/>
              </emma:interpretation>
              <emma:one-of disjunction-type="recognition" id="oneOf7">
                <emma:interpretation id="interp35" emma:lang="en-US" emma:confidence="1">
                  <emma:literal>-128</emma:literal>
                </emma:interpretation>
                <emma:interpretation id="interp36" emma:lang="en-US" emma:confidence="0">
                  <emma:literal>-#28</emma:literal>
                </emma:interpretation>
                <emma:interpretation id="interp37" emma:lang="en-US" emma:confidence="0">
                  <emma:literal>+28</emma:literal>
                </emma:interpretation>
                <emma:interpretation id="interp38" emma:lang="en-US" emma:confidence="0">
                  <emma:literal>"128</emma:literal>
                </emma:interpretation>
                <emma:interpretation id="interp39" emma:lang="en-US" emma:confidence="0">
                  <emma:literal>'128</emma:literal>
                </emma:interpretation>
              </emma:one-of>
            </emma:emma>
          </inkml:annotationXML>
          <inkml:trace contextRef="#ctx0" brushRef="#br0" timeOffset="48455.7714">1559 4633 81,'0'0'34,"-11"17"0,11-17 2,0 0-5,20 7-17,3-7-4,1-5-4,12 3-2,4 0-6,1-6-6,8 5-20,-1-1-7,-7-2-1,3-1 1,-9-5-1</inkml:trace>
          <inkml:trace contextRef="#ctx0" brushRef="#br0" timeOffset="48733.7873">2189 4420 111,'0'0'35,"-2"24"1,-4 4-1,-1 16-15,-6-1-11,11 14-3,-4 5-3,6 6-3,0-4 0,2-2 0,2-5 0,-2-6 0,1-8 0,-4-16-14,6-3-15,-5-24-6,0 0-2,21 8 1,-8-25 1</inkml:trace>
          <inkml:trace contextRef="#ctx0" brushRef="#br0" timeOffset="49213.8148">2485 4657 120,'0'0'34,"-6"-24"1,10 7-1,0-8-23,15 3-4,2-7-3,9 5-1,2 1-1,2 4-1,4 6 0,-1 7 0,-1 8 1,-2 8-2,-7 9 0,-5 11 0,-9 2 0,-5 9 0,-12 7 0,-7 4 0,-12 3 0,-7 2 0,-6-1 0,-3-3 0,-5 0 0,5-4 0,1-9 0,6-5 0,5-10 0,12-2 0,15-23 0,-7 22 0,7-22 0,24 2 0,1-9 0,9-1 0,2-5 0,7-2 0,2 0 0,0-4 0,1 6 0,-10-10 0,1 12-30,-10-4-8,-1 3-1,-7-3 1,2-2-1</inkml:trace>
          <inkml:trace contextRef="#ctx0" brushRef="#br0" timeOffset="49801.8485">3698 4572 106,'0'-17'31,"-9"-3"2,-3 1-3,1 2-20,-12-6-5,3 6-1,-10 0-2,-4 4-1,-6 2 0,-5 5 0,-4 2 0,1 8 1,1 6 0,8 5 0,7 5 0,11 9 1,8 3 0,18 4 1,12-2-1,10 3 1,7 1 1,7 0-5,3-4 0,1 0 0,-6-6 0,-5 4 0,-9-2 0,-6-1 0,-14 1 0,-8 0 0,-11 0 0,-6 0 0,-7-5 0,1-4 0,-1-6 0,1-10 0,7-12 0,8-12 0,7-13 0,8-12 0,7-7 0,8-9 0,6-6 0,5-2 0,4 0 0,3 6 0,-1 7 0,0 8 0,-2 7 0,-4 10 0,-3 10 0,-10 1 0,5 19-3,-22 0-30,0 0-4,0 0-2,15-23 0,-15 23-1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1:41.96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5193C99-43B8-40AC-BE7D-45378D924A0E}" emma:medium="tactile" emma:mode="ink">
          <msink:context xmlns:msink="http://schemas.microsoft.com/ink/2010/main" type="inkDrawing" rotatedBoundingBox="6858,16411 20596,16931 20520,18932 6782,18411" hotPoints="23002,17782 15765,18647 8599,17314 15836,16449" semanticType="enclosure" shapeName="Ellipse">
            <msink:sourceLink direction="with" ref="{13A04B32-D037-44CA-892C-ECA670C9872C}"/>
          </msink:context>
        </emma:interpretation>
      </emma:emma>
    </inkml:annotationXML>
    <inkml:trace contextRef="#ctx0" brushRef="#br0">0 292 70,'17'15'25,"9"-11"1,3-10 1,10-5-14,20 9-1,7-12 0,24 9-1,10-10-2,25 7-1,16-11-2,22 4-2,25-4-2,25-1 0,27-5 1,26 4-1,28-3 0,27 3 1,30 2-1,28 2 0,27 2-1,20 2 0,25 2 0,17 3 0,13 0 0,11 7 0,72-1 1,-60 5-1,3 5 0,1 5 0,-6 2 0,-6 2 1,-11 2-2,-12 0 0,-86 2-2,39-2 2,-29 0-1,-33-3 0,-44 1-1,-37-3-1,-36 1-1,-45-10-6,-32 3-19,-40-4-6,-41-6 0,-32-6 0,-39-9-1</inkml:trace>
    <inkml:trace contextRef="#ctx0" brushRef="#br1" timeOffset="12373.7078">2430 273 49,'13'22'21,"-13"-22"2,2 32-1,-2-15-6,-4 2-5,6 6-1,0-4 0,9 7 0,1 0-2,6 10 0,-1 3-2,0 12 0,-5 6-2,-5 5 1,-5 6-2,-2 3 0,-9-7-1,-1 0 0,1-7 0,-1-3-1,5-8 1,3-3-2,-2-6 1,4-3-1,2 0 1,-2-2-1,-2-2 1,0-4-1,0-1 0,-1-6 0,1-4 0,2-17 0,-4 26 1,4-26-1,2 17 0,-2-17 0,0 0 0,9 23 0,-9-23 0,8 17 0,-8-17 0,0 0 1,11 22-1,-11-22 0,4 17 0,-4-17 0,4 19 0,-4-19 0,9 19 1,-9-19-1,17 17 0,-17-17 1,32 13-1,-9-9 1,1 0-1,6-2 1,4-1-1,6-1 1,7 0-1,6-1 0,9-3 1,10-2-1,7 0 0,10 1 1,5-1-1,4 2 0,4 4 1,0-1-1,0 2 1,2 1 0,-1 2-1,1-2 1,4 0 0,3-2-1,2-4 1,4 0 0,2 2 0,0 2-1,-2 0 1,-2 4-1,-6 2 1,-1 3-1,-1 1 1,1 1 0,-1-2-1,7 1 1,3-4 0,3-3-1,7-3 1,-1 2 0,-1 0-1,-3 0 1,-7 0 1,-3 2-2,-3-1 0,-5 1 0,0 2 0,3-2 0,-1 1 0,5-3 0,6 2 0,4 0 0,0-1 0,3 1 0,-3 0 0,1-2 0,-3 2 0,0-1 0,-6 1 0,0-2 0,1 2 0,-1-2 0,2 0 0,0 0 0,4-2 0,3 1 0,1 1 0,-4 2 0,2-2 0,-2 0 0,-6 0 0,2 0 0,-6 0 0,1-2 0,1 0 0,2-2 0,-2 2 0,6-2 0,-3 2 0,1 2 0,-4 0 0,2 1 0,-7 3 0,1 0 0,1 1 0,-4 1 0,5-1 0,0 1 0,-1-1 0,0-1 0,1-2 0,-2 0 0,-3-1 0,-2 1 0,-4 2 0,-3-2 0,-1 1 0,0 3 0,2-3 0,1 3 0,-3-2 0,-2-1 0,-3-1 0,-4 0 0,-2 0 0,-6-3 0,-11 1 0,-2 2 0,-5-2 0,-8-2 0,-6 0 0,-5-2 0,-12-2 0,-2-1 0,-9-3 0,-17 8 0,8-24 0,-8 24 0,-11-32 0,3 15 0,4-2 0,-1-2 0,5-4 0,3-1 0,1-2 0,4-6 0,-3-4 0,-1-5 0,-4-5 0,-2-2 0,2-5 0,-2-2 0,4 3 0,4-3 0,2-2 0,5 3 0,4-3 0,2 1 0,-2 1 0,-2 4 0,-2 1 0,-2 4 0,-3 3 0,-5 7 0,-1 5 0,-2 2 0,0 1 0,0 0 0,0-4 0,-2-2 0,-1 0 0,-1-1 0,-2 1 0,-1 2 0,-3 4 0,1 3 0,-1 8 0,10 19 0,-17-24 0,17 24 0,0 0 0,-15-17 0,15 17 0,0 0 0,0 0 0,0 0 0,-20-4 0,20 4 0,-23 2 0,23-2 0,-32 0 0,9 0 0,1 0 0,-5-2 0,-1 2 0,-2-2 0,-2 0 0,-6-1 0,-4-3 0,-5-2 0,-6 1 0,-5-1 0,-10-3 0,-9 1 0,-4 3 0,-6-3 0,-8 7 0,-1-1 0,-6 4 0,-7 0 0,3 2 0,-1-2 0,-4 2 0,-5-4 0,3 0 0,-4-4 0,-3 1 0,-1-3 0,-2 1 0,-1-3 0,3 3 0,-5 1 0,3 0 0,0 2 0,1 1 0,3 1 0,-2 0 0,-2-2 0,3-2 0,-5-1 0,3-2 0,-3-1 0,1-1 0,-3-2 0,1 1 0,-1-1 0,1 4 0,3-3 0,1 5 0,-1-3 0,2 1 0,-1 1 0,1-3 0,-2 0 0,-1-4 0,-3-1 0,3 0 0,-2-3 0,3 2 0,0-2 0,3 2 0,3 2 0,-2 2 0,2 3 0,4 1 0,-2 1 0,-2 1 0,2 3 0,3-2 0,1 2 0,3 2 0,1 1 0,-1-1 0,5 0 0,1 2 0,2 2 0,-2 1 0,0 1 0,-2 0 0,-1 4 0,3-3 0,0 1 0,-4 0 0,2 1 0,8-1 0,4-1 0,1 3 0,1-2 0,1 3 0,2-1 0,0 1 0,-1 2 0,-5-1 0,-1 1 0,-4 0 0,7-3 0,3-4 0,3 0 0,7-4 0,3-8 0,7 4 0,4-5 0,2-1 0,1 3 0,-1 1 0,0-1 0,0 5 0,5 0 0,2 0 0,4 2 0,12 2 0,5 0 0,7 0 0,8 1 0,19-3 0,-28 10 0,28-10 0,-19 9 0,19-9 0,-17 10 0,17-10 0,0 0 0,-19 9 0,19-9 0,0 0 0,-17 11 0,17-11 0,-26 15 0,7-5 0,-2-3 0,-3 3 0,-1-3 0,3-1 0,1-2 0,4 0 0,17-4-2,-21 3-2,21-3-2,0 0-10,-28 0-14,11-1-5,-4-9 0,-5-9 0,3-3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1:45.67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3A04B32-D037-44CA-892C-ECA670C9872C}" emma:medium="tactile" emma:mode="ink">
          <msink:context xmlns:msink="http://schemas.microsoft.com/ink/2010/main" type="writingRegion" rotatedBoundingBox="9728,17257 19852,17328 19843,18561 9719,18489">
            <msink:destinationLink direction="with" ref="{95193C99-43B8-40AC-BE7D-45378D924A0E}"/>
          </msink:context>
        </emma:interpretation>
      </emma:emma>
    </inkml:annotationXML>
    <inkml:traceGroup>
      <inkml:annotationXML>
        <emma:emma xmlns:emma="http://www.w3.org/2003/04/emma" version="1.0">
          <emma:interpretation id="{5FB97512-35C2-4E77-AB24-100832C1A043}" emma:medium="tactile" emma:mode="ink">
            <msink:context xmlns:msink="http://schemas.microsoft.com/ink/2010/main" type="paragraph" rotatedBoundingBox="9728,17257 19852,17328 19843,18561 9719,184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7E40D9-9B5F-4271-AD47-94F67D7C8CEC}" emma:medium="tactile" emma:mode="ink">
              <msink:context xmlns:msink="http://schemas.microsoft.com/ink/2010/main" type="line" rotatedBoundingBox="9728,17257 19852,17328 19843,18561 9719,18489"/>
            </emma:interpretation>
          </emma:emma>
        </inkml:annotationXML>
        <inkml:traceGroup>
          <inkml:annotationXML>
            <emma:emma xmlns:emma="http://www.w3.org/2003/04/emma" version="1.0">
              <emma:interpretation id="{99CD0170-6F5C-4FFC-AAD6-6C877B24EA4C}" emma:medium="tactile" emma:mode="ink">
                <msink:context xmlns:msink="http://schemas.microsoft.com/ink/2010/main" type="inkWord" rotatedBoundingBox="9684,17404 12260,17303 12303,18396 9727,18497"/>
              </emma:interpretation>
              <emma:one-of disjunction-type="recognition" id="oneOf0">
                <emma:interpretation id="interp0" emma:lang="en-US" emma:confidence="0">
                  <emma:literal>y=2(x+8)2-12</emma:literal>
                </emma:interpretation>
                <emma:interpretation id="interp1" emma:lang="en-US" emma:confidence="0">
                  <emma:literal>y = 2 (x +8) 2 -12</emma:literal>
                </emma:interpretation>
                <emma:interpretation id="interp2" emma:lang="en-US" emma:confidence="0">
                  <emma:literal>y = 2 (x +8) 2-12</emma:literal>
                </emma:interpretation>
                <emma:interpretation id="interp3" emma:lang="en-US" emma:confidence="0">
                  <emma:literal>y = 2 (X +8) 2 -12</emma:literal>
                </emma:interpretation>
                <emma:interpretation id="interp4" emma:lang="en-US" emma:confidence="0">
                  <emma:literal>y = 2 (X +8) 2-12</emma:literal>
                </emma:interpretation>
              </emma:one-of>
            </emma:emma>
          </inkml:annotationXML>
          <inkml:trace contextRef="#ctx0" brushRef="#br0">8471 6027 119,'4'-21'36,"-4"21"3,13 25-2,2 14-22,-11 3-6,3 14-9,-5 5 0,2 5 0,-8-4 0,1-5 0,-1-8 0,-2-17 0,6-6-6,0-26-27,0 0-4,0 0-2,-6-32 1,3 6 0</inkml:trace>
          <inkml:trace contextRef="#ctx0" brushRef="#br0" timeOffset="764.0437">9510 6004 107,'0'0'35,"10"-22"0,-10 22 0,-6-29-22,6 29-4,-17-17-2,17 17-2,-37-15-2,8 10-1,-8-1 0,-5 4 0,-3 4-2,1 4 0,1 3 0,5 8 0,8 6 0,6 5 0,8 2 0,13 10 0,6-1 0,13 5 0,4-3 0,14 3 0,0-7 0,10 1 0,-3-2 0,1-4 0,-7-4 0,-4 3 0,-11-3 0,-10 0 0,-14 0 0,-11 3 0,-10-7 0,-5-1 0,-6-4 0,-3-10 0,3-9 0,4-9 0,9-10 0,10-13 0,9-6 0,8-9 0,9-2 0,10-6 0,3 4 0,6 2 0,0 4 0,2 5 0,-2 8 0,-3 4 0,-5 5 0,-5 4 0,-2 10 0,-17 9 0,23-15-18,-23 15-17,0 0-4,0 0 0,20-19 2</inkml:trace>
          <inkml:trace contextRef="#ctx0" brushRef="#br0" timeOffset="1087.0621">9833 5827 121,'19'2'39,"5"11"2,-3 8-2,9 18-24,-13-1-15,8 17 0,-6 1 0,0 9 0,-6 3 0,-6 5 0,-8 4 0,-11 5 0,-3-1 0,-9-8 0,-3-7 0,-3-7 0,4-8 0,-3-19 0,14-2-4,-4-24-31,19-6-3,-19-12-2,18-5 1,1-7 1</inkml:trace>
          <inkml:trace contextRef="#ctx0" brushRef="#br0" timeOffset="1684.0963">10416 5970 95,'0'0'35,"-4"-24"1,4 24 1,12-21-12,-7 0-12,16 8-5,-2-6-2,9 6-6,0-2 0,1 6 0,1 5 0,-2 8 0,-7 7 0,-2 8 0,-12 7 0,-3 6 0,-8 6 0,-1 0 0,-14 1 0,-2 5 0,-7-7 0,-2-1 0,-1-4 0,-1-1 0,2-5 0,0-5 0,7-4 0,4-6 0,19-11 0,-18 15 0,18-15 0,0 0 0,24 6 0,-3-6 0,3 2 0,7-1 0,1 1 0,5 2 0,-1 2 0,-2-2 0,0 5 0,-15-11-6,7 6-29,-7-2-4,-19-2-1,23-12 1,-23 12-1</inkml:trace>
        </inkml:traceGroup>
        <inkml:traceGroup>
          <inkml:annotationXML>
            <emma:emma xmlns:emma="http://www.w3.org/2003/04/emma" version="1.0">
              <emma:interpretation id="{CD8188C9-7811-45B8-B47A-0DA0CCA3DC42}" emma:medium="tactile" emma:mode="ink">
                <msink:context xmlns:msink="http://schemas.microsoft.com/ink/2010/main" type="inkWord" rotatedBoundingBox="12848,17279 16594,17306 16586,18386 12840,18359"/>
              </emma:interpretation>
            </emma:emma>
          </inkml:annotationXML>
          <inkml:trace contextRef="#ctx0" brushRef="#br0" timeOffset="-2759.1578">3906 5874 118,'0'0'36,"0"0"1,19 0 0,-4 30-21,-15 4-5,9 17-11,-5 8 0,1 7 0,-3-2 0,0-4 0,0-7 0,2-10 0,3-10 0,5-15 0,7-16 0,3-15 0,7-15 0,5-16 0,3-8 0,5-11 0,-1-6 0,3-5 0,-3 4 0,-5 8 0,-6 13 0,-7 17 0,-6 17 0,-17 15 0,19 36 0,-19 9 0,-2 21 0,-2 9 0,-2 12 0,1 2 0,-7 1 0,-1 3 0,-4-5 0,-4-3 0,-5-9 0,-4-5 0,-8-8 0,-1-10 0,-3-10 0,-3-15 0,-1-11 0,1-13 0,4-12 0,1-14 0,8-1 0,2-13 0,18 6-17,1-11-17,13 3-4,7-2 1,10 6 0,8 4 1</inkml:trace>
          <inkml:trace contextRef="#ctx0" brushRef="#br0" timeOffset="-2403.1375">4789 5976 126,'0'0'36,"28"-9"2,-11 1-1,-17 8-23,41-24-10,-9 12-4,8 7 0,0-1 0,-1 6 0,-1 4 0,0-1 0,-6 5 0,-6-4 0,1 5 0,-27-9-10,35 0-22,-35 0-5,19 2-1,-19-2 1,0 0 0</inkml:trace>
          <inkml:trace contextRef="#ctx0" brushRef="#br0" timeOffset="-2205.1261">4807 6170 122,'0'0'38,"0"0"0,0 0-3,0 0-19,49 10-10,-15-10-6,14 5 0,1-1 0,2-4 0,3 12 0,-10-12-28,1 0-9,-7-2-2,-8-4 0,-2-2 0</inkml:trace>
          <inkml:trace contextRef="#ctx0" brushRef="#br0" timeOffset="-1535.0878">5964 6240 100,'-23'6'36,"23"-6"0,-21-15 0,16-10-8,14 6-17,3-13-5,10-2-4,8-9-2,8 3 0,2 1 0,7-1 0,0 6 0,-4 6 0,-3 5 0,-2 10 0,-8 9 0,-2 12 0,-5 11 0,0 7 0,-12 10 0,-4 9 0,-7 6 0,-5 8 0,-12-1 0,-10 4 0,-8-1 0,-11 1 0,-3-4 0,-6-1 0,1-8 0,-1-4 0,10-9 0,9-8 0,8-7 0,5-4 0,23-17 0,0 0 0,0 0 0,13 17 0,8-17 0,5 4 0,8-2 0,10 0 0,-1 0 0,2-1 0,6 1 0,-11-13 0,11 7-22,-10-7-16,-1-2-3,-8-8 2,-4-4-2</inkml:trace>
          <inkml:trace contextRef="#ctx0" brushRef="#br0" timeOffset="-1003.0574">7294 5761 109,'0'0'33,"26"-28"3,-26 28-4,-7-17-18,7 17-4,-36 28-3,6 6-1,-12 9-1,1 20-2,-5 14-3,7 12 0,1 11 0,8 1 0,11-1 0,13-3 0,16-9 0,3-14-10,17-14-23,4-16-4,6-14-2,3-17 2,2-15-1</inkml:trace>
          <inkml:trace contextRef="#ctx0" brushRef="#br0" timeOffset="-466.0266">7918 5965 94,'0'0'35,"-5"-21"1,5 21 1,-29 28-9,-1-1-15,4 22-4,-14 9-6,0 12-3,-7 7 0,-2 6 0,0 2 0,2-7 0,7-5 0,3-20 0,22-6-21,-2-19-13,17-28-5,0 0 1,0 0 1</inkml:trace>
          <inkml:trace contextRef="#ctx0" brushRef="#br0" timeOffset="-726.0414">7492 6091 110,'7'-24'35,"-7"24"2,25-14-1,5 37-20,-9 3-4,15 22-3,-8 1-9,8 11 0,-4 0 0,2 3 0,2-9 0,-4-12 0,4-4 0,-12-21-8,8 0-27,-9-10-3,-6-5-2,-17-2 1</inkml:trace>
          <inkml:trace contextRef="#ctx0" brushRef="#br0" timeOffset="166.0094">8316 6278 105,'0'0'35,"27"-19"2,-3 13-2,10-3-18,17 9-7,2-4-5,7 2-5,8 8-11,-7-6-20,-1 2-4,-2-4-1,-12-4 1</inkml:trace>
        </inkml:traceGroup>
        <inkml:traceGroup>
          <inkml:annotationXML>
            <emma:emma xmlns:emma="http://www.w3.org/2003/04/emma" version="1.0">
              <emma:interpretation id="{0EC434D8-BA75-44FD-A3B7-40796FB161F0}" emma:medium="tactile" emma:mode="ink">
                <msink:context xmlns:msink="http://schemas.microsoft.com/ink/2010/main" type="inkWord" rotatedBoundingBox="17232,17334 19852,17353 19844,18423 17224,18405"/>
              </emma:interpretation>
            </emma:emma>
          </inkml:annotationXML>
          <inkml:trace contextRef="#ctx0" brushRef="#br0" timeOffset="2116.121">11371 6382 125,'0'0'39,"0"0"1,0 0 0,17-6-29,3-2-11,16 8 0,4-3 0,9 3 0,2 0 0,-4 2 0,0-1 0,-7-1 0,1 8 0,-12-10-28,-1-2-11,-11-3-2,-17 7 1,21-19 0</inkml:trace>
          <inkml:trace contextRef="#ctx0" brushRef="#br0" timeOffset="2584.1477">12367 5938 128,'0'0'38,"5"25"2,-3 14 0,10 18-31,-11 2-9,7 14 0,-4 4 0,0 6 0,-4-1 0,0-3 0,-6-13 0,2-11 0,0-8 0,1-13 0,4-10 0,-1-24 0,0 0-24,25-26-15,-6 1-3,0-5 2,1-4-1</inkml:trace>
          <inkml:trace contextRef="#ctx0" brushRef="#br0" timeOffset="3306.1891">12852 6223 73,'-25'-5'32,"25"5"0,2-29 1,11 5-5,13 5-15,-10-9-3,14 7-2,-13-8 0,9 11 0,-7-7-2,7 10-2,-5-2-4,7 8 0,3 3 0,3 10 0,-2 5 0,0 8 0,-2 11 0,-4 12 0,-11 9 0,-7 10 0,-14 3 0,-9 6 0,-11 0 0,-4 3 0,-12-5 0,1-9 0,-5-4 0,5-12 0,1-7 0,3-11 0,6-12 0,7-11 0,24 0 0,-27-30 0,24 2 0,5-8 0,5-4 0,8-1 0,4 1 0,2 4 0,0 6 0,3 7 0,1 10 0,1 11 0,-1 10 0,-1 9 0,-3 6 0,0 9 0,-1 2 0,1 5 0,2-3 0,-3 0 0,5-6 0,-4-5 0,1-8 0,5-10 0,3-7 0,-2-9 0,1-6 0,1-8 0,-6-5 0,1-3 0,-3 1 0,-7 0 0,-3 9 0,-10-5 0,-2 26-12,7-25-23,-7 25-5,6-18 1,-6 18 1,7-17 0</inkml:trace>
          <inkml:trace contextRef="#ctx0" brushRef="#br0" timeOffset="3828.219">13623 5887 126,'0'0'39,"0"0"1,0 0-1,0 0-28,0 0-11,30 0 0,-5-3 0,3-7 0,6 1 0,4-4 0,1-1 0,-3-1 0,0 2 0,-6 2 0,-5 1 0,-3 8 0,-22 2 0,23 27 0,-17 1 0,-8 14 0,0 7 0,-6 17 0,1 7 0,-4 8 0,-5 6 0,-1 2 0,4-1 0,-4-1 0,6-6 0,0-9 0,5-8 0,-2-11 0,8-13 0,6-14 0,-6-9 0,0-17 0,0 0 0,0 0-26,13-32-15,-7 6-3,-4-7 1,-2-6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5:35.2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427A554-1E59-4570-8C6E-0F50B474520F}" emma:medium="tactile" emma:mode="ink">
          <msink:context xmlns:msink="http://schemas.microsoft.com/ink/2010/main" type="writingRegion" rotatedBoundingBox="638,10434 5023,10303 5154,14705 770,14836">
            <msink:destinationLink direction="with" ref="{317A0DC8-7612-4404-8836-F68E4E108275}"/>
          </msink:context>
        </emma:interpretation>
      </emma:emma>
    </inkml:annotationXML>
    <inkml:traceGroup>
      <inkml:annotationXML>
        <emma:emma xmlns:emma="http://www.w3.org/2003/04/emma" version="1.0">
          <emma:interpretation id="{524612FA-8FC1-47B4-8678-FE413524C1C3}" emma:medium="tactile" emma:mode="ink">
            <msink:context xmlns:msink="http://schemas.microsoft.com/ink/2010/main" type="paragraph" rotatedBoundingBox="899,10410 4256,10341 4272,11096 914,111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2CFEEA-5BF4-485A-98BB-D52ED62BD435}" emma:medium="tactile" emma:mode="ink">
              <msink:context xmlns:msink="http://schemas.microsoft.com/ink/2010/main" type="line" rotatedBoundingBox="899,10410 4256,10341 4272,11096 914,11165"/>
            </emma:interpretation>
          </emma:emma>
        </inkml:annotationXML>
        <inkml:traceGroup>
          <inkml:annotationXML>
            <emma:emma xmlns:emma="http://www.w3.org/2003/04/emma" version="1.0">
              <emma:interpretation id="{EE44E7E4-E695-48EC-9C69-3649BF5F3FEB}" emma:medium="tactile" emma:mode="ink">
                <msink:context xmlns:msink="http://schemas.microsoft.com/ink/2010/main" type="inkWord" rotatedBoundingBox="899,10410 4256,10341 4272,11096 914,11165"/>
              </emma:interpretation>
              <emma:one-of disjunction-type="recognition" id="oneOf0">
                <emma:interpretation id="interp0" emma:lang="en-US" emma:confidence="1">
                  <emma:literal>vertex:</emma:literal>
                </emma:interpretation>
                <emma:interpretation id="interp1" emma:lang="en-US" emma:confidence="1">
                  <emma:literal>vertex !</emma:literal>
                </emma:interpretation>
                <emma:interpretation id="interp2" emma:lang="en-US" emma:confidence="0">
                  <emma:literal>Vertex !</emma:literal>
                </emma:interpretation>
                <emma:interpretation id="interp3" emma:lang="en-US" emma:confidence="0">
                  <emma:literal>Aertex !</emma:literal>
                </emma:interpretation>
                <emma:interpretation id="interp4" emma:lang="en-US" emma:confidence="0">
                  <emma:literal>aertex !</emma:literal>
                </emma:interpretation>
              </emma:one-of>
            </emma:emma>
          </inkml:annotationXML>
          <inkml:trace contextRef="#ctx0" brushRef="#br0">-7263-557 99,'5'-17'35,"-5"17"1,14-17 1,-14 17-16,13 19-6,-2 9-3,-5 6-12,5 13 0,0 6 0,3 9 0,-3 4 0,0 4 0,1-6 0,1-2 0,-4-11 0,1-9 0,-1-14 0,-1-9 0,-8-19 0,18-4 0,-8-19 0,1-5 0,2-8 0,1-9 0,3-8 0,-2-5 0,2-1 0,2-5 0,3 7 0,-1-3 0,2 5 0,-3 8 0,1 10 0,-2 6 0,2 22-4,-21 9-26,0 0-7,17 4-2,-17-4 1,9 30 1</inkml:trace>
          <inkml:trace contextRef="#ctx0" brushRef="#br0" timeOffset="511.0292">-6728-293 89,'-7'17'34,"7"-17"0,0 0 2,0 0-10,34-4-14,-34 4-3,41-23-2,-14 4-3,5 2 0,0-7-4,0 1 0,-2-1 0,-3-1 0,-7 1 0,-5 1 0,-5 0 0,-10 3 0,-6 3 0,6 17 0,-36-23 0,8 21 0,-4 8 0,-4 11 0,0 9 0,0 12 0,4 11 0,4 9 0,7 1 0,8 5 0,8-5 0,10-5 0,8-10 0,10-12 0,3-15 0,8-19 0,4-6 0,0-12 0,7-7 0,-9-11 0,4 8-17,-16-9-13,3 7-8,-11 5 0,-2-1 0,-3 5 2</inkml:trace>
          <inkml:trace contextRef="#ctx0" brushRef="#br0" timeOffset="853.0487">-6258-525 97,'0'0'35,"17"-12"0,-17 12 2,8 25-10,-1 3-14,-5 2-6,4 12-3,-4 3-4,2 4 0,-6 2 0,2-2 0,-4-4 0,2-3 0,-4-12 0,3-7 0,3-23 0,-2 17 0,2-17 0,0 0 0,5-36 0,1 6 0,2-6 0,5-7 0,2-5 0,2-1 0,5 0 0,3 0 0,9 11-3,-6 1-14,16 16-14,-5 8-7,5 9 1,-1 8 1,0 3 0</inkml:trace>
          <inkml:trace contextRef="#ctx0" brushRef="#br0" timeOffset="1414.0808">-5799-433 108,'-21'-21'36,"21"21"2,0 0-1,28-9-11,-3 3-16,16 4-10,6-5 0,10-1 0,9-1 0,-2-4 0,4 7-6,-13-5-27,-6-1-4,-8 5-1,-10 1 0,-9 4 0</inkml:trace>
          <inkml:trace contextRef="#ctx0" brushRef="#br0" timeOffset="1222.0699">-5537-733 117,'0'0'37,"0"0"1,0 0 0,2 49-17,-4-11-17,6 13-4,-6 5 0,2 12 0,-2 6 0,-2 0 0,-2-5 0,3-5 0,-3-7 0,2-8 0,4-11 0,-2-14 0,6-7 0,-4-17 0,0 0-9,0 0-26,4-34-4,-12 10 0,-1-8 1,-6-2 0</inkml:trace>
          <inkml:trace contextRef="#ctx0" brushRef="#br0" timeOffset="2054.1174">-5239-306 85,'-32'5'33,"32"-5"1,0 0 2,0 0-8,2 17-14,-2-17-3,34 0-4,-10-6 0,8 3-7,0-10 0,2-3 0,-2-6 0,2-3 0,-7-3 0,-5 0 0,-6-1 0,-11 1 0,-7 2 0,-7 1 0,-8 6 0,-8 6 0,-5 7 0,-4 10 0,0 9 0,-2 12 0,4 11 0,6 13 0,5 7 0,8 5 0,5 1 0,12 0 0,9-7 0,10-10 0,9-11 0,8-15 0,3-17 0,4-8 0,4-9 0,-9-9 0,-3-3 0,-8-5 0,-1 11-23,-17-1-13,-13 22-4,6-28 2,-6 28 0</inkml:trace>
          <inkml:trace contextRef="#ctx0" brushRef="#br0" timeOffset="2345.1341">-4799-539 117,'9'-17'36,"-9"17"1,24-18-1,1 23-20,-6 1-5,9 17-9,-1 1-2,5 10 0,-2 2 0,4 5 0,-2-3 0,0 0 0,-2-6 0,-2-6 0,-1-3 0,-5-8 0,-1-2 0,-21-13 0,30 17-7,-30-17-25,0 0-6,0 0-1,0 0 1,0 0 0</inkml:trace>
          <inkml:trace contextRef="#ctx0" brushRef="#br0" timeOffset="2609.1492">-4400-644 101,'0'-19'35,"0"19"4,0 0-3,0 0-6,0 0-18,-13 38-10,2-1-2,-12 7 0,1 11 0,-10 5 0,-2 2 0,-4-1 0,2-1 0,4-7 0,4-8 0,11-5 0,0-18 0,19-1-29,-2-21-8,0 0-3,30-4 2,-8-20-2</inkml:trace>
          <inkml:trace contextRef="#ctx0" brushRef="#br0" timeOffset="8218.47">-3964-469 107,'21'6'37,"-21"-6"0,0 0 0,0 0-10,0 0-21,8 19-4,-8-19-4,0 0-5,26 26-10,-26-26-15,7 27-4,-5-10 0,-2-17 0,-5 34 0</inkml:trace>
          <inkml:trace contextRef="#ctx0" brushRef="#br0" timeOffset="8378.4792">-3951-154 103,'0'0'30,"0"0"-2,0 0-1,0 0-33,19 12-18,-19-12-5,19 3 0,-19-3-2</inkml:trace>
        </inkml:traceGroup>
      </inkml:traceGroup>
    </inkml:traceGroup>
    <inkml:traceGroup>
      <inkml:annotationXML>
        <emma:emma xmlns:emma="http://www.w3.org/2003/04/emma" version="1.0">
          <emma:interpretation id="{40D71CF2-BD52-4AC6-A2DB-50017B474075}" emma:medium="tactile" emma:mode="ink">
            <msink:context xmlns:msink="http://schemas.microsoft.com/ink/2010/main" type="paragraph" rotatedBoundingBox="1746,11315 5050,11217 5084,12362 1780,124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CB7589-77A4-4D21-9594-55FF04C2C0FB}" emma:medium="tactile" emma:mode="ink">
              <msink:context xmlns:msink="http://schemas.microsoft.com/ink/2010/main" type="line" rotatedBoundingBox="1746,11315 5050,11217 5084,12362 1780,12461"/>
            </emma:interpretation>
          </emma:emma>
        </inkml:annotationXML>
        <inkml:traceGroup>
          <inkml:annotationXML>
            <emma:emma xmlns:emma="http://www.w3.org/2003/04/emma" version="1.0">
              <emma:interpretation id="{9B6DF3D4-C2F2-4966-AFD1-9180B2CF90BB}" emma:medium="tactile" emma:mode="ink">
                <msink:context xmlns:msink="http://schemas.microsoft.com/ink/2010/main" type="inkWord" rotatedBoundingBox="1746,11315 5050,11217 5084,12362 1780,12461"/>
              </emma:interpretation>
              <emma:one-of disjunction-type="recognition" id="oneOf1">
                <emma:interpretation id="interp5" emma:lang="en-US" emma:confidence="0">
                  <emma:literal>(2-36)</emma:literal>
                </emma:interpretation>
                <emma:interpretation id="interp6" emma:lang="en-US" emma:confidence="0">
                  <emma:literal>(21-36)</emma:literal>
                </emma:interpretation>
                <emma:interpretation id="interp7" emma:lang="en-US" emma:confidence="0">
                  <emma:literal>(2,_36)</emma:literal>
                </emma:interpretation>
                <emma:interpretation id="interp8" emma:lang="en-US" emma:confidence="0">
                  <emma:literal>(236)</emma:literal>
                </emma:interpretation>
                <emma:interpretation id="interp9" emma:lang="en-US" emma:confidence="0">
                  <emma:literal>(2&gt;-36)</emma:literal>
                </emma:interpretation>
              </emma:one-of>
            </emma:emma>
          </inkml:annotationXML>
          <inkml:trace contextRef="#ctx0" brushRef="#br0" timeOffset="4350.2487">-6118 199 117,'0'0'37,"-15"17"0,-4 0 0,-8-2-21,10 12-7,-9-3-7,5 14-2,-3 3 0,3 6 0,-2 8 0,5 11 0,-7 8 0,8 5 0,0 2 0,10 0 0,5-5 0,5-6 0,12-8 0,2-24 0,16-6-36,-1-17-2,5-13-1,-3-12 0,2-14 1</inkml:trace>
          <inkml:trace contextRef="#ctx0" brushRef="#br0" timeOffset="5018.2869">-5918 603 72,'-17'-4'29,"17"4"0,-19-8 1,19 8-5,0 0-14,-21-22-1,21 22-1,2-19 0,-2 19-1,17-34-1,-6 15-1,1-7-2,10 1 0,3-3-2,3 2-2,4 1 0,2 6 0,0 6 0,4 7 0,-4 6 0,-8 10 0,-1 5 0,-8 9 0,-8 7 0,-5 4 0,-8 5 0,-7 3 0,-8 1 0,-6 1 0,-8 0 0,-5 1 0,-4-3 0,-1-3 0,-2-5 0,3 1 0,4-6 0,4-3 0,10-6 0,5-4 0,19-17 0,-17 20 0,17-20 0,0 0 0,25 15 0,-7-11 0,1-2 0,8-2 0,-1 0 0,4 0 0,2 0 0,2 2 0,0-2 0,0-2 0,0 2 0,-4 0 0,-3 2 0,-5-6 0,-1 10 0,-21-6-4,21-6-33,-21 6-3,0 0-1,19-9 1</inkml:trace>
          <inkml:trace contextRef="#ctx0" brushRef="#br0" timeOffset="5297.3029">-5264 835 116,'0'0'35,"14"21"2,-14-4-2,-8 0-19,6 15-6,-7-4-4,3 8-6,-7 0 0,0-1 0,-6-1 0,4-2 0,-2-3 0,0-12-2,4 4-23,13-21-9,-31 13-4,31-13 2,0 0-1</inkml:trace>
          <inkml:trace contextRef="#ctx0" brushRef="#br0" timeOffset="5770.33">-4975 678 104,'0'0'34,"-21"-2"2,21 2-1,-19-13-16,19 13-6,17-5-4,4 5-4,2-2-5,3 4 0,4-1 0,6 3 0,0 2 0,2 0 0,-4 1 0,-4-3 0,0 3 0,-9-10-11,2 4-23,-6-4-3,-17 3-1,16-17 1</inkml:trace>
          <inkml:trace contextRef="#ctx0" brushRef="#br0" timeOffset="6570.3758">-4390 403 78,'0'0'32,"-23"-15"1,23 15 0,0 0-8,-9-32-10,9 32-6,19-36-2,1 17-2,3-6-1,7 5-1,2-1 0,4 6-1,0 4-1,0 7 1,-2 6-1,-6 7-1,-3 6 2,-5 8-2,-6 3 0,-7 4 0,-5 4 0,-10 6 0,-7 0 0,-7-1 0,-7 1 0,-6-2 0,-1-6 0,2-4 0,2-5 0,7-8 0,6-10 0,19-5 0,0 0 0,0-22 0,17 7 0,4-2 0,4-2 0,5 4 0,2 1 0,-2 9 0,0 5 0,-1 5 0,-5 7 0,-1 5 0,-4 5 0,-6 7 0,-6-1 0,-5 4 0,-7 0 0,-5 2 0,-7-4 0,-4 2 0,-5-1 0,-6-7 0,-6-3 0,0-4 0,-1-8 0,1-3 0,4-4 0,2-6 0,6-4 0,5-5 0,21 13 0,-21-24 0,21 24-16,0 0-18,8-17-4,-8 17 1,0 0 0,24 2 1</inkml:trace>
          <inkml:trace contextRef="#ctx0" brushRef="#br0" timeOffset="7314.4183">-3507 335 101,'0'0'32,"-29"-8"0,9 5 2,-9-1-20,9 10-4,-12-1-4,3 12 0,-3 8-2,4 11 1,-4 7 0,2 10 1,3 3-6,7 10 0,4-3 0,13-3 0,1-7 0,11-8 0,8-11 0,10-9 0,8-14 0,5-7 0,5-12 0,2-5 0,1-8 0,-3-2 0,-5-1 0,-7-2 0,-8-3 0,-12 1 0,-7 0 0,-10-1 0,-7 3 0,-6 1 0,-4 5 0,-5 1 0,-1 6 0,-1 9 0,-2 9 0,3 11 0,-1 8 0,2 12 0,3 5 0,2 5 0,4 1 0,8 0 0,5-2 0,4-5 0,11-2 0,3-18-3,10 1-14,-5-13-15,9-10-5,1-8 1,-1-12 0,-2-7 0</inkml:trace>
          <inkml:trace contextRef="#ctx0" brushRef="#br0" timeOffset="7679.4392">-3264 167 109,'0'0'34,"27"-21"3,-27 21-2,33 10-17,-33-10-8,31 34-2,-18-2-4,4 11-4,-4 10 0,0 9 0,-3 8 0,-5 7 0,-5 4 0,-5 4 0,-5-2 0,-7-2 0,-5-3 0,-3-8 0,-3-4 0,-4-14 0,3-4 0,-1-14 0,8-2-6,-9-17-19,14-4-10,17-11-2,-24 0 1,24 0-1</inkml:trace>
        </inkml:traceGroup>
      </inkml:traceGroup>
    </inkml:traceGroup>
    <inkml:traceGroup>
      <inkml:annotationXML>
        <emma:emma xmlns:emma="http://www.w3.org/2003/04/emma" version="1.0">
          <emma:interpretation id="{8E9D22BD-2415-4677-B7EF-7438CCE3C092}" emma:medium="tactile" emma:mode="ink">
            <msink:context xmlns:msink="http://schemas.microsoft.com/ink/2010/main" type="paragraph" rotatedBoundingBox="664,12897 4273,12589 4450,14667 842,149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04201E-68E3-41D8-9832-6C8F8A16AD98}" emma:medium="tactile" emma:mode="ink">
              <msink:context xmlns:msink="http://schemas.microsoft.com/ink/2010/main" type="line" rotatedBoundingBox="664,12897 4273,12589 4359,13601 751,13910"/>
            </emma:interpretation>
          </emma:emma>
        </inkml:annotationXML>
        <inkml:traceGroup>
          <inkml:annotationXML>
            <emma:emma xmlns:emma="http://www.w3.org/2003/04/emma" version="1.0">
              <emma:interpretation id="{1B1E24B0-288D-4887-94CC-C9380017A582}" emma:medium="tactile" emma:mode="ink">
                <msink:context xmlns:msink="http://schemas.microsoft.com/ink/2010/main" type="inkWord" rotatedBoundingBox="664,12897 4273,12589 4359,13601 751,13910"/>
              </emma:interpretation>
              <emma:one-of disjunction-type="recognition" id="oneOf2">
                <emma:interpretation id="interp10" emma:lang="en-US" emma:confidence="1">
                  <emma:literal>tots.</emma:literal>
                </emma:interpretation>
                <emma:interpretation id="interp11" emma:lang="en-US" emma:confidence="0">
                  <emma:literal>A ot5.</emma:literal>
                </emma:interpretation>
                <emma:interpretation id="interp12" emma:lang="en-US" emma:confidence="0">
                  <emma:literal>tot S.</emma:literal>
                </emma:interpretation>
                <emma:interpretation id="interp13" emma:lang="en-US" emma:confidence="0">
                  <emma:literal>A ots.</emma:literal>
                </emma:interpretation>
                <emma:interpretation id="interp14" emma:lang="en-US" emma:confidence="0">
                  <emma:literal>tot 5.</emma:literal>
                </emma:interpretation>
              </emma:one-of>
            </emma:emma>
          </inkml:annotationXML>
          <inkml:trace contextRef="#ctx0" brushRef="#br0" timeOffset="9479.5422">-7420 2627 95,'-7'17'31,"7"-17"2,0 0 1,0 0-19,18-24-5,-4-8-3,10-4 0,1-11-2,5-4-1,0-12-1,4-3-1,-4-5 0,2-5 0,-2 1-2,-1-1 0,-5 7 1,-1 4-1,-4 13 0,-4 10 0,-6 10 1,-1 15 0,-8 17 1,0 0-2,17 34 0,-10 2 0,-1 11 0,2 10 0,-1 7 0,3 7 0,1 1 0,-2-2 0,5-6 0,-3 0 0,0-5 0,2-8 0,1-6 0,-5-7 0,4-3 0,-11-14-10,11 4-19,-13-25-9,0 17-1,0-17 3,-19-12-2</inkml:trace>
          <inkml:trace contextRef="#ctx0" brushRef="#br0" timeOffset="9698.5547">-7214 2299 109,'0'0'33,"0"0"1,0 0-4,41 17-17,-9-21-6,14 0-2,1-1-2,7-3-3,3 4-4,-10-7-13,2 4-15,-5 5-2,-16-2 1,-2 4-2</inkml:trace>
          <inkml:trace contextRef="#ctx0" brushRef="#br0" timeOffset="10217.5844">-6007 2184 72,'0'0'31,"-17"-9"0,17 9 0,-26 9-6,7-5-10,9 15-5,-7-2-1,6 13-2,-2 0-1,5 10-1,-1-3 0,5 3-2,2-2-1,6-4 1,4-8-3,5-5 0,4-10 0,7-11 0,3-11 0,3-6 0,-2-8 0,-1-3 0,-5-6 0,-5-2 0,-7-2 0,-10 3 0,-6 1-2,-11 0-1,-2 9-1,-9 2-1,1 14 1,-6 2-1,6 14-2,-1 2-1,11 16-7,0 0-11,6 3-7,11 4 1,0-6 0,9 5 1</inkml:trace>
          <inkml:trace contextRef="#ctx0" brushRef="#br0" timeOffset="10567.6044">-5475 1754 94,'-17'-8'33,"17"8"0,-24 44 2,18-1-17,-11 8-5,13 19-3,-7 1-3,7 12 0,-2-1-2,5 4-5,-1-8 0,2-3 0,0-11 0,0-11 0,2-9 0,-1-14 0,1-6 0,-2-24-7,0 0-23,0 0-6,0 0-2,-28-26 1,13 1 0</inkml:trace>
          <inkml:trace contextRef="#ctx0" brushRef="#br0" timeOffset="10767.6158">-5752 2191 119,'17'-15'35,"2"14"1,5 1-1,-1-4-23,18 8-5,3-3-4,7 1-3,0 0-2,-6-2-3,4 6-7,-15-4-17,-6-4-7,-5 2 1,-23 0 0,22-10 0</inkml:trace>
          <inkml:trace contextRef="#ctx0" brushRef="#br0" timeOffset="11600.6635">-4288 1723 103,'2'-24'33,"-2"24"-1,-27-15 2,5 7-22,-1 8-5,-5 0-4,1 2-1,-5 4-1,4 3 0,-4 6-1,4 6 1,-3 7-1,5 8 0,1 4 1,7 5-1,4 6 0,7 0 1,7-2-1,5-4 1,7-7 0,5-10 0,7-5-1,5-10 2,3-9-1,2-2 1,0-6 0,5 0 0,-1 1 0,-2 3 1,-8 3-1,-5 10 0,-8 4 1,-11 4-3,-10 4 0,-11 3 0,-10 0 0,-5-1 0,-5-3 0,-5-5 0,-3-6 0,3-3 0,1-8 0,3-4 0,4-4 0,4-3 0,9-3 0,4-1 0,17 13 0,-15-24-2,15 24-4,0 0-8,0 0-19,25-10-4,-25 10 2,17 17-1</inkml:trace>
          <inkml:trace contextRef="#ctx0" brushRef="#br0" timeOffset="12050.6892">-3860 1938 113,'0'0'34,"0"0"1,0 0-2,0 0-21,0 0-8,0 0-6,0 0-3,0 0-10,6 23-10,-6-23-10,5 23 2,-5-23-1,-2 19 2</inkml:trace>
        </inkml:traceGroup>
      </inkml:traceGroup>
      <inkml:traceGroup>
        <inkml:annotationXML>
          <emma:emma xmlns:emma="http://www.w3.org/2003/04/emma" version="1.0">
            <emma:interpretation id="{C0E4B58D-5BA0-4B43-8302-19AEEB5D5084}" emma:medium="tactile" emma:mode="ink">
              <msink:context xmlns:msink="http://schemas.microsoft.com/ink/2010/main" type="line" rotatedBoundingBox="2025,14058 3793,14086 3782,14768 2014,14740"/>
            </emma:interpretation>
          </emma:emma>
        </inkml:annotationXML>
        <inkml:traceGroup>
          <inkml:annotationXML>
            <emma:emma xmlns:emma="http://www.w3.org/2003/04/emma" version="1.0">
              <emma:interpretation id="{5B9BE84E-3BAE-4D8C-8A8D-55A86AD95C9B}" emma:medium="tactile" emma:mode="ink">
                <msink:context xmlns:msink="http://schemas.microsoft.com/ink/2010/main" type="inkWord" rotatedBoundingBox="2025,14058 3793,14086 3782,14768 2014,14740"/>
              </emma:interpretation>
              <emma:one-of disjunction-type="recognition" id="oneOf3">
                <emma:interpretation id="interp15" emma:lang="en-US" emma:confidence="0">
                  <emma:literal>X=2</emma:literal>
                </emma:interpretation>
                <emma:interpretation id="interp16" emma:lang="en-US" emma:confidence="0">
                  <emma:literal>x=2</emma:literal>
                </emma:interpretation>
                <emma:interpretation id="interp17" emma:lang="en-US" emma:confidence="0">
                  <emma:literal>11=2</emma:literal>
                </emma:interpretation>
                <emma:interpretation id="interp18" emma:lang="en-US" emma:confidence="0">
                  <emma:literal>X-2</emma:literal>
                </emma:interpretation>
                <emma:interpretation id="interp19" emma:lang="en-US" emma:confidence="0">
                  <emma:literal>X--2</emma:literal>
                </emma:interpretation>
              </emma:one-of>
            </emma:emma>
          </inkml:annotationXML>
          <inkml:trace contextRef="#ctx0" brushRef="#br0" timeOffset="13148.752">-5701 3004 109,'0'0'33,"0"0"2,-25 2-2,25-2-20,-24 36-4,1-8-4,2 16-1,-11 3-1,-5 10 0,-5 7-1,-3 2 0,-1-2-1,5-6 0,1-9 1,8-9-2,12-8-3,3-11 0,13-2-3,4-19-6,0 0-13,0 0-8,28 2-4,-28-2 3,26-12-2</inkml:trace>
          <inkml:trace contextRef="#ctx0" brushRef="#br0" timeOffset="12847.7348">-6133 3035 79,'0'-25'34,"0"25"0,0 0 3,0-19-13,0 19-7,20 28-4,3 5-3,-2 0-3,9 15-7,4 3 0,6 3 0,1 3 0,4-2 0,-3-6 0,-1 0 0,-5-10 0,-4-3 0,-7-8 0,-8-7 0,0-2 0,-17-19-19,0 0-14,0 0-7,0 0 3,2-30 0,-12 3 1</inkml:trace>
          <inkml:trace contextRef="#ctx0" brushRef="#br0" timeOffset="13740.7859">-5433 3344 76,'0'0'35,"15"17"-1,4-13 1,7-6-5,12 4-16,-4-10-6,11 4-4,0-1-5,-1-7-5,1 9-20,-5-1-9,-10 0 1,-4 2 0,-7-3-1</inkml:trace>
          <inkml:trace contextRef="#ctx0" brushRef="#br0" timeOffset="13478.7709">-5356 3138 88,'-17'-2'34,"17"2"0,0 0 3,0 0-15,0 0-7,0 0-6,26 12-3,-5-12-1,4 3-2,3-1-1,4 0-2,2-2 0,-6 2-4,6 2 0,-9-6-4,7 10-14,-13-7-11,-19-1-3,20 6 0,-20-6 0</inkml:trace>
          <inkml:trace contextRef="#ctx0" brushRef="#br0" timeOffset="14446.8263">-4741 3238 105,'0'0'32,"-26"0"2,26 0-2,0 0-21,-23-20-4,23 20-2,6-27 0,-6 27-2,20-36 1,-1 14-1,0-3 1,4 2-1,1-3 0,3 3-1,1 1 0,0 3-2,-1 6 0,-1 9 0,-1 2 0,-3 6 0,-3 5 0,-4 10 0,-3 4 0,-7 5 0,-5 6 0,-4 0 0,-7 6 0,-6 1 0,-4 4 0,-7-1 0,-4-1 0,-2-1 0,-2-5 0,0 5 0,0-6 0,3 0 0,6-8 0,3-2 0,9-5 0,1-4 0,14-17 0,-9 21 0,9-21 0,0 0 0,28 5 0,-5-6 0,-1-3 0,11 2 0,2-4 0,3-1 0,2 1 0,-1-2 0,-3 3 0,-2-1 0,-7 2 0,-3 2 0,-5 2 0,-19 0 0,24 6 0,-24-6 0,17 10-6,-17-10-31,0 0-3,0 0-1,2-23 1,-4 6-1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1:59.76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D1D0CEB-713B-43CA-803D-5A08C627955B}" emma:medium="tactile" emma:mode="ink">
          <msink:context xmlns:msink="http://schemas.microsoft.com/ink/2010/main" type="writingRegion" rotatedBoundingBox="16398,11760 16877,11760 16877,12518 16398,12518"/>
        </emma:interpretation>
      </emma:emma>
    </inkml:annotationXML>
    <inkml:traceGroup>
      <inkml:annotationXML>
        <emma:emma xmlns:emma="http://www.w3.org/2003/04/emma" version="1.0">
          <emma:interpretation id="{C8EA1B07-8B94-417D-8CBC-979FE2FB4740}" emma:medium="tactile" emma:mode="ink">
            <msink:context xmlns:msink="http://schemas.microsoft.com/ink/2010/main" type="paragraph" rotatedBoundingBox="16398,11760 16877,11760 16877,12518 16398,12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D1BC63-E4A7-41A4-AD4D-9708AF4D7838}" emma:medium="tactile" emma:mode="ink">
              <msink:context xmlns:msink="http://schemas.microsoft.com/ink/2010/main" type="line" rotatedBoundingBox="16398,11760 16877,11760 16877,12518 16398,12518"/>
            </emma:interpretation>
          </emma:emma>
        </inkml:annotationXML>
        <inkml:traceGroup>
          <inkml:annotationXML>
            <emma:emma xmlns:emma="http://www.w3.org/2003/04/emma" version="1.0">
              <emma:interpretation id="{A4327077-2AB5-415B-A2EC-65A39D5E3C6F}" emma:medium="tactile" emma:mode="ink">
                <msink:context xmlns:msink="http://schemas.microsoft.com/ink/2010/main" type="inkWord" rotatedBoundingBox="16398,11760 16877,11760 16877,12518 16398,12518"/>
              </emma:interpretation>
              <emma:one-of disjunction-type="recognition" id="oneOf0">
                <emma:interpretation id="interp0" emma:lang="en-US" emma:confidence="0">
                  <emma:literal>\</emma:literal>
                </emma:interpretation>
                <emma:interpretation id="interp1" emma:lang="en-US" emma:confidence="0">
                  <emma:literal>`</emma:literal>
                </emma:interpretation>
                <emma:interpretation id="interp2" emma:lang="en-US" emma:confidence="0">
                  <emma:literal>'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(</emma:literal>
                </emma:interpretation>
              </emma:one-of>
            </emma:emma>
          </inkml:annotationXML>
          <inkml:trace contextRef="#ctx0" brushRef="#br0">5635-78 127,'0'0'38,"-15"19"2,16 18-2,3 9-26,21 20-12,3 5 0,15 12 0,5 0 0,6-5 0,9 3 0,-9-19-26,3-9-11,-12-13-5,-11-16 4,-11-9-2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1:59.29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849A31A-93AA-4E6A-B7D2-2681F35AA745}" emma:medium="tactile" emma:mode="ink">
          <msink:context xmlns:msink="http://schemas.microsoft.com/ink/2010/main" type="inkDrawing" rotatedBoundingBox="10763,12693 11303,11827 11354,11859 10813,12725" semanticType="callout" shapeName="Other">
            <msink:sourceLink direction="with" ref="{BB8105B1-DF45-41EF-BCFF-806C60911FAD}"/>
            <msink:sourceLink direction="with" ref="{27946BCD-D45F-474E-8382-8F3F7B508056}"/>
          </msink:context>
        </emma:interpretation>
      </emma:emma>
    </inkml:annotationXML>
    <inkml:trace contextRef="#ctx0" brushRef="#br0">496 37 112,'22'-23'37,"-3"6"2,-19 17 0,0 0-20,17 12-10,-32 16-9,-2 19 0,-15 12 0,-6 10 0,-9 13 0,-7 6 0,-7 7 0,-5-9 0,8 1 0,-3-19-8,16-4-29,9-15-2,12-15-2,24-34 2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2:00.59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68DF8F-5F95-48C1-9AC6-33B021B39A28}" emma:medium="tactile" emma:mode="ink">
          <msink:context xmlns:msink="http://schemas.microsoft.com/ink/2010/main" type="writingRegion" rotatedBoundingBox="9074,13280 20774,13184 20794,15718 9095,15814"/>
        </emma:interpretation>
      </emma:emma>
    </inkml:annotationXML>
    <inkml:traceGroup>
      <inkml:annotationXML>
        <emma:emma xmlns:emma="http://www.w3.org/2003/04/emma" version="1.0">
          <emma:interpretation id="{9927C746-FAD7-4CEC-87DF-AAC2F1A8AA95}" emma:medium="tactile" emma:mode="ink">
            <msink:context xmlns:msink="http://schemas.microsoft.com/ink/2010/main" type="paragraph" rotatedBoundingBox="9074,13280 19923,13191 19930,14023 9081,14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455BDA-E194-4C28-87A8-9A074BDE845F}" emma:medium="tactile" emma:mode="ink">
              <msink:context xmlns:msink="http://schemas.microsoft.com/ink/2010/main" type="line" rotatedBoundingBox="9074,13280 19923,13191 19930,14023 9081,14112"/>
            </emma:interpretation>
          </emma:emma>
        </inkml:annotationXML>
        <inkml:traceGroup>
          <inkml:annotationXML>
            <emma:emma xmlns:emma="http://www.w3.org/2003/04/emma" version="1.0">
              <emma:interpretation id="{BB8105B1-DF45-41EF-BCFF-806C60911FAD}" emma:medium="tactile" emma:mode="ink">
                <msink:context xmlns:msink="http://schemas.microsoft.com/ink/2010/main" type="inkWord" rotatedBoundingBox="9667,13328 9691,13949 9080,13973 9056,13352">
                  <msink:destinationLink direction="with" ref="{3849A31A-93AA-4E6A-B7D2-2681F35AA745}"/>
                </msink:context>
              </emma:interpretation>
              <emma:one-of disjunction-type="recognition" id="oneOf0">
                <emma:interpretation id="interp0" emma:lang="en-US" emma:confidence="1">
                  <emma:literal>X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XO</emma:literal>
                </emma:interpretation>
                <emma:interpretation id="interp3" emma:lang="en-US" emma:confidence="0">
                  <emma:literal>Xo</emma:literal>
                </emma:interpretation>
                <emma:interpretation id="interp4" emma:lang="en-US" emma:confidence="0">
                  <emma:literal>XP</emma:literal>
                </emma:interpretation>
              </emma:one-of>
            </emma:emma>
          </inkml:annotationXML>
          <inkml:trace contextRef="#ctx0" brushRef="#br0">480 25 100,'11'-30'36,"-11"30"2,0 0-2,0 0-12,0 0-12,-21 24-3,0 14-9,-13 9 0,-5 8 0,-8 7 0,-6 4 0,-4-2 0,1-3 0,7-7 0,3-8 0,12-5-6,4-18-8,21-4-17,9-19-6,0 0-1,34-12 2,-2-10-2</inkml:trace>
          <inkml:trace contextRef="#ctx0" brushRef="#br0" timeOffset="-277.0159">108 10 91,'-2'-21'34,"2"4"2,0 17 2,26-4-13,-7 16-10,15 20-3,-2 7-8,10 16-4,-3 4 0,7 9 0,-3-2 0,-1-4 0,-3-6 0,-5-8 0,2-11 0,-15-14 0,9 3-22,-30-26-12,17 14-6,-17-14 1,0 0-1,-21-29 3</inkml:trace>
        </inkml:traceGroup>
        <inkml:traceGroup>
          <inkml:annotationXML>
            <emma:emma xmlns:emma="http://www.w3.org/2003/04/emma" version="1.0">
              <emma:interpretation id="{27946BCD-D45F-474E-8382-8F3F7B508056}" emma:medium="tactile" emma:mode="ink">
                <msink:context xmlns:msink="http://schemas.microsoft.com/ink/2010/main" type="inkWord" rotatedBoundingBox="10060,13325 13056,13438 13029,14164 10033,14052">
                  <msink:destinationLink direction="with" ref="{3849A31A-93AA-4E6A-B7D2-2681F35AA745}"/>
                </msink:context>
              </emma:interpretation>
              <emma:one-of disjunction-type="recognition" id="oneOf1">
                <emma:interpretation id="interp5" emma:lang="en-US" emma:confidence="1">
                  <emma:literal>+9=0</emma:literal>
                </emma:interpretation>
                <emma:interpretation id="interp6" emma:lang="en-US" emma:confidence="0">
                  <emma:literal>+99=0</emma:literal>
                </emma:interpretation>
                <emma:interpretation id="interp7" emma:lang="en-US" emma:confidence="0">
                  <emma:literal>+9=00</emma:literal>
                </emma:interpretation>
                <emma:interpretation id="interp8" emma:lang="en-US" emma:confidence="0">
                  <emma:literal>+90=0</emma:literal>
                </emma:interpretation>
                <emma:interpretation id="interp9" emma:lang="en-US" emma:confidence="0">
                  <emma:literal>+09=0</emma:literal>
                </emma:interpretation>
              </emma:one-of>
            </emma:emma>
          </inkml:annotationXML>
          <inkml:trace contextRef="#ctx0" brushRef="#br0" timeOffset="283.0161">1247-11 112,'0'0'37,"0"0"2,0 0-2,14 17-14,-20 8-16,6 16-7,-4 3 0,4 7 0,-4-1 0,4 3 0,-1-6 0,-3-7 0,4-4 0,-4-19 0,8 2-23,-4-19-13,0 0-4,-25-8 2,25 8-2</inkml:trace>
          <inkml:trace contextRef="#ctx0" brushRef="#br0" timeOffset="453.0259">966 208 105,'0'0'32,"25"-2"3,-3 2-2,9 0-20,10 6-8,8-1-6,4-6-11,9-3-16,2 2-5,-3-8 1,-3 3-3</inkml:trace>
          <inkml:trace contextRef="#ctx0" brushRef="#br0" timeOffset="1005.0574">2119 116 80,'-9'-17'33,"9"17"0,-6-19 3,6 19-10,-2-25-11,-7 6-6,9 19-2,-29-28-2,7 17-2,-10 3-2,-6 4 0,-7 8-2,-8 6 1,2 8 1,0 9 1,2 3-1,7 12 2,6-3-3,14 1 0,12-4 0,12-2 0,10-10 0,12-7 0,14-9 0,5-18 0,8-7 0,2-7 0,0-6 0,-2-3 0,-4 0 0,-7 0 0,-7 7 0,-8 9 0,-6 8 0,-19 9 0,21 15 0,-16 13 0,-3 12 0,0 7 0,-6 9 0,1 9 0,-3-1 0,-2 4 0,1-8 0,1-5 0,-1-10 0,1-9 0,4-6 0,2-30 0,2 26-25,-2-26-11,6-17-4,-1-3 1,5-7 0</inkml:trace>
          <inkml:trace contextRef="#ctx0" brushRef="#br0" timeOffset="1293.0738">2553 212 124,'-13'-17'38,"13"17"1,0 0-2,0 0-23,20 2-11,1 1-3,13 7 0,4-6 0,7-1 0,6 1 0,-2-6 0,0 4 0,-9-9 0,7 7-22,-19-10-10,-3 6-6,-25 4 1,17-1 0,-17 1 1</inkml:trace>
          <inkml:trace contextRef="#ctx0" brushRef="#br0" timeOffset="1493.0854">2557 368 82,'0'0'34,"0"0"0,22 15 2,20-7-16,-1-10-7,18 8-3,-3-4-4,5-2-7,-1 3-13,-9-3-15,-2-1-6,-9-3 0,-8 0-1,2-2 0</inkml:trace>
          <inkml:trace contextRef="#ctx0" brushRef="#br0" timeOffset="1942.1111">3692 72 97,'0'0'36,"17"-15"2,-17 15-1,-36 40-10,-1-12-11,3 21-12,-4 0-4,4 11 0,6-1 0,13 1 0,9-5 0,14-10 0,10-7 0,16-8 0,6-13 0,7-7 0,4-12 0,0-11 0,0-6 0,-2-8 0,-7-7 0,-10-3 0,-4-5 0,-9-7 0,-8-2 0,-9-2 0,-10 0 0,-9 4 0,-5 8 0,-10 7 0,0 13 0,-14 10 0,11 26-15,-13 4-20,5 9-4,5 4 0,4 4 2,12 0-1</inkml:trace>
        </inkml:traceGroup>
        <inkml:traceGroup>
          <inkml:annotationXML>
            <emma:emma xmlns:emma="http://www.w3.org/2003/04/emma" version="1.0">
              <emma:interpretation id="{1DCC9D59-5E79-414F-ACC1-4CA8DF5447CA}" emma:medium="tactile" emma:mode="ink">
                <msink:context xmlns:msink="http://schemas.microsoft.com/ink/2010/main" type="inkWord" rotatedBoundingBox="15960,13224 19923,13191 19929,13907 15966,13940"/>
              </emma:interpretation>
              <emma:one-of disjunction-type="recognition" id="oneOf2">
                <emma:interpretation id="interp10" emma:lang="en-US" emma:confidence="0">
                  <emma:literal>X+2=0</emma:literal>
                </emma:interpretation>
                <emma:interpretation id="interp11" emma:lang="en-US" emma:confidence="1">
                  <emma:literal>X +2=0</emma:literal>
                </emma:interpretation>
                <emma:interpretation id="interp12" emma:lang="en-US" emma:confidence="0">
                  <emma:literal>X + 2=0</emma:literal>
                </emma:interpretation>
                <emma:interpretation id="interp13" emma:lang="en-US" emma:confidence="0">
                  <emma:literal>X t 2=0</emma:literal>
                </emma:interpretation>
                <emma:interpretation id="interp14" emma:lang="en-US" emma:confidence="0">
                  <emma:literal>x+2=0</emma:literal>
                </emma:interpretation>
              </emma:one-of>
            </emma:emma>
          </inkml:annotationXML>
          <inkml:trace contextRef="#ctx0" brushRef="#br0" timeOffset="2747.1571">7341-103 101,'5'-21'35,"-5"21"1,0 0 1,-18 38-13,-5-12-12,-2 23-2,-12 4-10,-7 9 0,-8 4 0,1 2 0,0-2 0,0-9 0,11-4 0,2-21-14,18-4-18,5-11-4,15-17-2,0 0 1,1-19 0</inkml:trace>
          <inkml:trace contextRef="#ctx0" brushRef="#br0" timeOffset="2521.1441">6882-120 119,'2'-21'37,"-2"21"3,25-13-3,3 34-17,-3-1-18,14 24-2,-1 3 0,11 11 0,4 6 0,3-1 0,-1-7 0,-2-3 0,-2-9 0,-11-12 0,-7-2 0,-33-30 0,33 22-27,-33-22-9,0 0-5,-36-22 2,11 1 0,3-9 3</inkml:trace>
          <inkml:trace contextRef="#ctx0" brushRef="#br0" timeOffset="3193.1825">7709 144 98,'0'0'32,"0"0"-1,32-6 1,-8 16-15,12-1-21,11-3-18,6-6-8,11 4-1,2-6 0,6 2-1</inkml:trace>
          <inkml:trace contextRef="#ctx0" brushRef="#br0" timeOffset="3033.1735">7905-13 88,'32'-24'36,"-8"3"1,-7 12 3,-17 9-8,19 20-14,-22 3-14,-1 20-4,-4 1 0,3 7 0,-3 0 0,4-6 0,4-4 0,-4-10 0,8-3 0,-4-28-7,0 19-28,0-19-4,0 0-2,-26-12 3,3 1-1</inkml:trace>
          <inkml:trace contextRef="#ctx0" brushRef="#br0" timeOffset="3704.2119">8580 70 89,'-28'-3'34,"7"1"1,4-2 2,17 4-9,0 0-12,6-25-6,15 16-4,1-8-6,10 0 0,8-4 0,7 0 0,0 1 0,6 3 0,-2 5 0,-4 12 0,-5 10 0,-12 12 0,-15 11 0,-13 10 0,-13 8 0,-14 5 0,-11 5 0,-5-5 0,-6-1 0,-4-2 0,3-8 0,3-7 0,7-6 0,4-6 0,12-7 0,3-4 0,19-15 0,-19 21 0,19-21 0,0 0 0,21 10 0,-2-10 0,3 0 0,7-2 0,7 2 0,1-6 0,10 6 0,-7-13-5,13 13-21,-8-10-9,2 3-5,0-3 2,1-5 0,3 2 3</inkml:trace>
          <inkml:trace contextRef="#ctx0" brushRef="#br0" timeOffset="4158.2377">9473 334 107,'-12'23'34,"31"-14"2,9-3-2,6-6-18,19 4-11,6 0-4,3-8-7,13 4-19,-9-2-6,-7-6-5,-4 3 2,-12-7-2</inkml:trace>
          <inkml:trace contextRef="#ctx0" brushRef="#br0" timeOffset="3943.2255">9522 87 108,'0'0'36,"-17"-9"3,17 9-2,0 0-14,30 2-13,0 5-8,2-3-2,13 2 0,4-1 0,2-5 0,14 6-5,-9-10-27,4 0-4,-7-1-3,-11-1 2,-14 2-2</inkml:trace>
          <inkml:trace contextRef="#ctx0" brushRef="#br0" timeOffset="4529.259">10503 95 109,'11'-27'39,"-4"9"0,-7 18 0,8-27-10,-8 27-29,-4 28 0,-3 6 0,-6 10 0,5 5 0,-1 7 0,1 5 0,4-5 0,12-5 0,5-15 0,15-9 0,10-14 0,5-9 0,6-14 0,0-9 0,2-9 0,-9-8 0,-12-11 0,-15-6 0,-15-5 0,-15-5 0,-9 1 0,-20 4 0,-5 5 0,-6 9 0,1 16 0,-3 13 0,8 21 0,-8 7-29,10 15-7,6 4-3,-3 10 2,-3 1-2</inkml:trace>
        </inkml:traceGroup>
      </inkml:traceGroup>
    </inkml:traceGroup>
    <inkml:traceGroup>
      <inkml:annotationXML>
        <emma:emma xmlns:emma="http://www.w3.org/2003/04/emma" version="1.0">
          <emma:interpretation id="{DCB3AE26-ACA6-4986-BE90-571A66483813}" emma:medium="tactile" emma:mode="ink">
            <msink:context xmlns:msink="http://schemas.microsoft.com/ink/2010/main" type="paragraph" rotatedBoundingBox="10676,15010 20779,14773 20799,15620 10696,158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67E94D-4F41-4A85-80A4-ABFB3AFDB86D}" emma:medium="tactile" emma:mode="ink">
              <msink:context xmlns:msink="http://schemas.microsoft.com/ink/2010/main" type="inkBullet" rotatedBoundingBox="10677,15043 11325,15028 11342,15764 10695,15780"/>
            </emma:interpretation>
            <emma:one-of disjunction-type="recognition" id="oneOf3">
              <emma:interpretation id="interp15" emma:lang="en-US" emma:confidence="1">
                <emma:literal>X</emma:literal>
              </emma:interpretation>
              <emma:interpretation id="interp16" emma:lang="en-US" emma:confidence="0">
                <emma:literal>x</emma:literal>
              </emma:interpretation>
              <emma:interpretation id="interp17" emma:lang="en-US" emma:confidence="0">
                <emma:literal>+</emma:literal>
              </emma:interpretation>
              <emma:interpretation id="interp18" emma:lang="en-US" emma:confidence="0">
                <emma:literal>*</emma:literal>
              </emma:interpretation>
              <emma:interpretation id="interp19" emma:lang="en-US" emma:confidence="0">
                <emma:literal>y</emma:literal>
              </emma:interpretation>
            </emma:one-of>
          </emma:emma>
        </inkml:annotationXML>
        <inkml:trace contextRef="#ctx0" brushRef="#br0" timeOffset="5344.3057">2202 1674 94,'13'-23'35,"-13"23"1,0 0 2,0 0-12,-11 32-13,-8 8-4,-11 5-5,-6 12-4,-11 7 0,-8 6 0,-7 1 0,-6-1 0,4-2 0,3-4 0,9-9 0,4-12 0,18-5 0,8-21-4,22 0-23,0-17-8,26-8-3,2-10 0,12-9 0,9-3 3</inkml:trace>
        <inkml:trace contextRef="#ctx0" brushRef="#br0" timeOffset="5073.2902">1761 1706 133,'0'0'40,"17"41"0,-4-1-2,13 17-34,4 5-4,14 11 0,5 3 0,7-3 0,1-5 0,-2-7 0,-3-10 0,-10-15 0,-4-4 0,-21-23-22,-17-9-15,0 0-3,0-17 1,-19-9-2</inkml:trace>
      </inkml:traceGroup>
      <inkml:traceGroup>
        <inkml:annotationXML>
          <emma:emma xmlns:emma="http://www.w3.org/2003/04/emma" version="1.0">
            <emma:interpretation id="{46EB5832-03CC-42EB-85CE-54CBCA6FFB27}" emma:medium="tactile" emma:mode="ink">
              <msink:context xmlns:msink="http://schemas.microsoft.com/ink/2010/main" type="line" rotatedBoundingBox="11602,14988 20779,14773 20799,15620 11621,15835">
                <msink:destinationLink direction="with" ref="{74BB9319-16AE-4D11-A984-B34D4B27306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CA0BDE2-8787-4AD3-89F6-6FD73C303905}" emma:medium="tactile" emma:mode="ink">
                <msink:context xmlns:msink="http://schemas.microsoft.com/ink/2010/main" type="inkWord" rotatedBoundingBox="11603,15066 14448,14999 14466,15768 11621,15835"/>
              </emma:interpretation>
              <emma:one-of disjunction-type="recognition" id="oneOf4">
                <emma:interpretation id="interp20" emma:lang="en-US" emma:confidence="0">
                  <emma:literal>=-9</emma:literal>
                </emma:interpretation>
                <emma:interpretation id="interp21" emma:lang="en-US" emma:confidence="1">
                  <emma:literal>= -9</emma:literal>
                </emma:interpretation>
                <emma:interpretation id="interp22" emma:lang="en-US" emma:confidence="0">
                  <emma:literal>=.9</emma:literal>
                </emma:interpretation>
                <emma:interpretation id="interp23" emma:lang="en-US" emma:confidence="0">
                  <emma:literal>=_9</emma:literal>
                </emma:interpretation>
                <emma:interpretation id="interp24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5839.334">2553 2070 120,'-25'8'37,"25"-8"3,0 0-3,0 0-19,25 9-15,16-9-3,7-2 0,10 0 0,8 2 0,-2-4 0,6 10-14,-13-10-19,-1 2-4,-11-5-3,1-1 2,-5-3 0</inkml:trace>
          <inkml:trace contextRef="#ctx0" brushRef="#br0" timeOffset="5627.3219">2530 1864 145,'0'0'40,"0"0"-1,0 0-8,17 12-31,15-14 0,12-2 0,8-2 0,9 1 0,3-3 0,2 4 0,-11-3 0,-2 13-2,-23-10-24,-4 11-9,-26-7-5,8 21 2,-8-21 0,-34 23 3</inkml:trace>
          <inkml:trace contextRef="#ctx0" brushRef="#br0" timeOffset="6086.3481">3709 1915 137,'0'0'40,"0"0"-1,17 10 0,-17-10-39,44 4 0,-7-1 0,9 1 0,6 0 0,-2-10 0,6 6-28,-7-5-9,-5-5-2,-9-3 0,-6 0 0</inkml:trace>
          <inkml:trace contextRef="#ctx0" brushRef="#br0" timeOffset="6760.3867">5318 1623 103,'0'0'36,"0"0"1,-22 0-1,-1 7-9,-7-8-19,2 4-4,-10 3-2,-4 7 0,-5 2-2,-2 10 0,0 1 0,2 6 0,4 0 0,9 4 0,7-2 0,18-4 0,11-5 0,15-6 0,9-8 0,12-9 0,9-10 0,6-9 0,5-7 0,-3-6 0,-2-6 0,-4 0 0,-8 2 0,-7 4 0,-7 9 0,-10 14 0,-17 7 0,19 28 0,-19 11 0,-2 16 0,-6 11 0,4 8 0,-5 3 0,1 2 0,-3-3 0,4-14 0,1-9 0,-3-15 0,9-4 0,0-34-14,-6 17-24,6-17-4,11-34 2,-1 2-2</inkml:trace>
        </inkml:traceGroup>
        <inkml:traceGroup>
          <inkml:annotationXML>
            <emma:emma xmlns:emma="http://www.w3.org/2003/04/emma" version="1.0">
              <emma:interpretation id="{ED42AE64-9825-4030-B7F9-43938990820E}" emma:medium="tactile" emma:mode="ink">
                <msink:context xmlns:msink="http://schemas.microsoft.com/ink/2010/main" type="inkWord" rotatedBoundingBox="17076,14860 20779,14773 20795,15461 17092,15548"/>
              </emma:interpretation>
              <emma:one-of disjunction-type="recognition" id="oneOf5">
                <emma:interpretation id="interp25" emma:lang="en-US" emma:confidence="0">
                  <emma:literal>4=-2</emma:literal>
                </emma:interpretation>
                <emma:interpretation id="interp26" emma:lang="en-US" emma:confidence="0">
                  <emma:literal>2=-2</emma:literal>
                </emma:interpretation>
                <emma:interpretation id="interp27" emma:lang="en-US" emma:confidence="0">
                  <emma:literal>4=2</emma:literal>
                </emma:interpretation>
                <emma:interpretation id="interp28" emma:lang="en-US" emma:confidence="0">
                  <emma:literal>1=1-2</emma:literal>
                </emma:interpretation>
                <emma:interpretation id="interp29" emma:lang="en-US" emma:confidence="0">
                  <emma:literal>1÷-2</emma:literal>
                </emma:interpretation>
              </emma:one-of>
            </emma:emma>
          </inkml:annotationXML>
          <inkml:trace contextRef="#ctx0" brushRef="#br0" timeOffset="7532.4307">8601 1468 125,'0'0'38,"0"0"1,0 0-1,-17 27-23,-11 5-15,-4 15 0,-12 9 0,-7 12 0,-9 6 0,-2 1 0,-4-3 0,7-6 0,5-11 0,8-10 0,10-11 0,8-13 0,17-2 0,11-19-8,0 0-25,0 0-5,22 3-1,1-10 0,5-4 1</inkml:trace>
          <inkml:trace contextRef="#ctx0" brushRef="#br0" timeOffset="7269.4158">8158 1502 143,'19'11'42,"1"18"-1,9 9-12,14 12-29,2 3 0,10 11 0,2 4 0,3-4 0,-2-1 0,-3-12 0,-10-8 0,-9-11 0,-7-2 0,-29-30 0,22 23-34,-22-23-5,-22-4-2,1-9 1,-6-8 1</inkml:trace>
          <inkml:trace contextRef="#ctx0" brushRef="#br0" timeOffset="8002.4576">9118 1791 62,'-25'15'33,"8"-4"1,17-11 2,2 27-3,-2-27-10,51 17-6,-15-16-6,19 7-5,0-10-6,7-2 0,6 8-9,-8-11-21,-3-1-7,-8 1-1,-8-3 0,-5 3-1</inkml:trace>
          <inkml:trace contextRef="#ctx0" brushRef="#br0" timeOffset="7803.4463">9135 1629 125,'0'0'38,"0"0"1,0 0-1,0 0-26,23-8-9,1 8-3,14 4 0,1 0 0,9 1 0,1 1 0,2-4 0,-2 7 0,-15-11-23,1 4-11,-12 0-5,-23-2 1,0 0-1,0 0 3</inkml:trace>
          <inkml:trace contextRef="#ctx0" brushRef="#br0" timeOffset="8389.4797">10054 1762 129,'0'0'38,"0"0"1,0 0-1,24 2-27,3-5-11,12 1 0,8 2 0,8-4 0,5 8 0,-3-12-10,9 6-21,-13-3-5,-2-3-2,-10-1 0,-7-5 1</inkml:trace>
          <inkml:trace contextRef="#ctx0" brushRef="#br0" timeOffset="9058.5181">10895 1576 99,'0'0'37,"-4"-17"1,4 17 1,0 0-15,10-21-10,14 13-10,-1-3-4,13 2 0,3-3 0,10 5 0,4 1 0,2 8 0,-6 6 0,-4 9 0,-9 7 0,-10 12 0,-12 5 0,-14 9 0,-15 4 0,-14 5 0,-10-1 0,-7-1 0,-8-4 0,-5-4 0,1-10 0,1-7 0,4-9 0,6-10 0,8-9 0,6-8 0,13-11 0,6-6 0,11-5 0,8-2 0,9-3 0,6 5 0,3 3 0,5 6 0,4 8 0,2 11 0,0 5 0,2 10 0,0 4 0,4 4 0,3 1 0,2-1 0,2-5 0,2-5 0,4-5 0,-2-6 0,2-8 0,-4-7 0,-4-5 0,1-2 0,-11-7 0,-1 2 0,-13-1 0,0 3 0,-6 0 0,-6 4 0,-9 17 0,4-20 0,-4 20 0,0 0 0,0 0 0,-5-17 0,5 17-25,0 0-13,0 0-3,0 0 0,0 0 0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2:13.49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BB9319-16AE-4D11-A984-B34D4B273064}" emma:medium="tactile" emma:mode="ink">
          <msink:context xmlns:msink="http://schemas.microsoft.com/ink/2010/main" type="inkDrawing" rotatedBoundingBox="10393,14557 21674,14707 21651,16461 10369,16311" hotPoints="21613,14807 21588,16333 10479,16152 10504,14625" semanticType="enclosure" shapeName="Rectangle">
            <msink:sourceLink direction="with" ref="{46EB5832-03CC-42EB-85CE-54CBCA6FFB27}"/>
          </msink:context>
        </emma:interpretation>
      </emma:emma>
    </inkml:annotationXML>
    <inkml:trace contextRef="#ctx0" brushRef="#br0">0-8 58,'0'0'24,"0"0"4,19-15-2,-19 15-7,0 0-3,2 37-3,-1-12-3,13 11-2,-5 5-1,8 12-1,-2 5-1,4 14-1,-4 4-2,-2 5 0,-3 6 1,-5 3 0,-5 3-1,0-1 2,-3-1-1,1-5 0,0-5-1,2-5 0,-2-10 0,4-4-1,0-7 1,1-8-2,-1-7 0,0-8 0,0-6 0,0-3 0,-2-6 0,0-17 0,6 22 0,-6-22 0,0 0 0,11 17 0,-11-17 0,0 0 0,0 0 0,17 6 0,-17-6 0,0 0 0,0 0 0,19 2 0,-19-2 0,34-2 0,-4-2 0,11 2 0,12-1 0,13-1 0,12-2 0,10 0 0,12 3 0,10-1 0,9-2 0,7 3 0,8 1 0,6-2 0,10 4 0,3 2 0,10 0 0,3 3 0,3 3 0,1 3 0,4 0 0,1 5 0,-5-1 0,2 2 0,-1 0 0,-3 3 0,4 1 0,-1 0 0,1 0 0,4-3 0,5-1 0,0 2 0,6-4 0,1-3 0,1-5 0,9-1 0,0-4 0,2 0 0,0 0 0,8-2 0,1-2 0,0 0 0,8 0 0,-4-2 0,4-1 0,2-3 0,-2 0 0,-4-1 0,-7 0 0,0-1 0,-8 1 0,-4 3 0,-7-2 0,-6 5 0,-4 3 0,1 0 0,-3 2 0,-7 1 0,-6 1 0,-7 2 0,-4 1 0,-8-1 0,-9 2 0,-9-1 0,-8-1 0,-12 1 0,-7-1 0,-5-2 0,-16 0 0,-9-4 0,-11-2 0,-12-2 0,-13-6 0,-4 1 0,-11-6 0,-5-6 0,-3 0 0,-3-3 0,-1-6 0,1-4 0,0-4 0,-3-5 0,-1-5 0,-4-4 0,-3-11 0,-1-3 0,-3-5 0,1-9 0,4-4 0,4-5 0,4 0 0,7 1 0,4 6 0,2 7 0,4 5 0,-4 8 0,-2 11 0,-3 6 0,-5 3 0,-1 6 0,-4 2 0,0 4 0,-1 4 0,1 3 0,0 6 0,-2 17 0,2-22 0,-2 22 0,0 0 0,0 0 0,-21-6 0,21 6 0,-28 6 0,7-5 0,-3 3 0,-3-2 0,-7 0 0,-7 0 0,-6-2 0,-10 0 0,-11-2 0,-13 2 0,-13 0 0,-12-2 0,-11 0 0,-11 2 0,-12-2 0,-9 2 0,-4-2 0,-7 1 0,-2-1 0,-6-2 0,-6 2 0,-1 0 0,-2 2 0,-6 0 0,-4 0 0,-2 2 0,-3 0 0,-3 0 0,5 0 0,-1-4 0,-1 0 0,0-4 0,-5 2 0,-3-1 0,0-3 0,-3 1 0,-5 1 0,-7 0 0,2 1 0,2 1 0,-1 0 0,7 0 0,1-5 0,6 0 0,7-1 0,8-1 0,4-1 0,6-1 0,-1 2 0,6-2 0,0 7 0,2 0 0,4 5 0,0-1 0,3 2 0,1 2 0,9 3 0,2-1 0,5 3 0,3-1 0,3 0 0,0-2 0,6-1 0,1 1 0,5-2 0,7 0 0,8-2 0,3 2 0,10 0 0,7-2 0,10 2-2,7-1 0,10 1 0,5-2-1,10 0 0,9-2-1,10 6-3,4-9-11,24 5-12,-21-6-3,21 6 0,0 0-2,-8-30 3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2:18.74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790AD12-BC11-4FD3-84DC-965A0E454F46}" emma:medium="tactile" emma:mode="ink">
          <msink:context xmlns:msink="http://schemas.microsoft.com/ink/2010/main" type="writingRegion" rotatedBoundingBox="13249,8347 16844,6641 17498,8019 13903,9725">
            <msink:destinationLink direction="with" ref="{7E7F2E5C-1B19-41A2-B507-E9869124D70F}"/>
          </msink:context>
        </emma:interpretation>
      </emma:emma>
    </inkml:annotationXML>
    <inkml:traceGroup>
      <inkml:annotationXML>
        <emma:emma xmlns:emma="http://www.w3.org/2003/04/emma" version="1.0">
          <emma:interpretation id="{9D10A5A7-0521-4636-81FA-DB7B69A9B0C7}" emma:medium="tactile" emma:mode="ink">
            <msink:context xmlns:msink="http://schemas.microsoft.com/ink/2010/main" type="paragraph" rotatedBoundingBox="13249,8347 16844,6641 17498,8019 13903,97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70261A-ED7C-4A9B-94AF-4C4679A86C05}" emma:medium="tactile" emma:mode="ink">
              <msink:context xmlns:msink="http://schemas.microsoft.com/ink/2010/main" type="line" rotatedBoundingBox="13249,8347 16844,6641 17498,8019 13903,9725"/>
            </emma:interpretation>
          </emma:emma>
        </inkml:annotationXML>
        <inkml:traceGroup>
          <inkml:annotationXML>
            <emma:emma xmlns:emma="http://www.w3.org/2003/04/emma" version="1.0">
              <emma:interpretation id="{4D9571AF-FD83-4876-8EFC-8A9ECE0C5964}" emma:medium="tactile" emma:mode="ink">
                <msink:context xmlns:msink="http://schemas.microsoft.com/ink/2010/main" type="inkWord" rotatedBoundingBox="13249,8347 16844,6641 17498,8019 13903,9725"/>
              </emma:interpretation>
              <emma:one-of disjunction-type="recognition" id="oneOf0">
                <emma:interpretation id="interp0" emma:lang="en-US" emma:confidence="0">
                  <emma:literal>=f36</emma:literal>
                </emma:interpretation>
                <emma:interpretation id="interp1" emma:lang="en-US" emma:confidence="0">
                  <emma:literal>=~ 36</emma:literal>
                </emma:interpretation>
                <emma:interpretation id="interp2" emma:lang="en-US" emma:confidence="0">
                  <emma:literal>= 736</emma:literal>
                </emma:interpretation>
                <emma:interpretation id="interp3" emma:lang="en-US" emma:confidence="0">
                  <emma:literal>=r 36</emma:literal>
                </emma:interpretation>
                <emma:interpretation id="interp4" emma:lang="en-US" emma:confidence="0">
                  <emma:literal>= 436</emma:literal>
                </emma:interpretation>
              </emma:one-of>
            </emma:emma>
          </inkml:annotationXML>
          <inkml:trace contextRef="#ctx0" brushRef="#br0">1410-537 97,'3'-24'36,"-3"24"4,0 0-2,0 0-10,33 43-15,-22-17-10,12 10-3,-3-4 0,7 4 0,-3-6 0,-1-5 0,-1-8 0,-3-6 0,-19-11 0,27-4 0,-27 4 0,11-32 0,-11 4 0,0-12 0,-2-11 0,2-11 0,2-10 0,-2-12 0,4-13 0,1-10 0,1-8 0,0 0 0,-4 5 0,0 6 0,-2 16 0,-2 12 0,0 18 0,0 18 0,0 16 0,2 24 0,-2-17 0,2 17 0,0 0 0,17 9 0,-17-9 0,32 6 0,-5-6 0,10-4 0,12-2 0,19-3 0,15-8 0,15-2 0,16-2 0,14 1 0,13-3 0,5 2 0,1 2 0,-6 1 0,-9 8 0,-20-1 0,-12 9 0,-32-6 0,-16 14-34,-27 0-4,-25-6-3,-19 24 2,-15-5 0</inkml:trace>
          <inkml:trace contextRef="#ctx0" brushRef="#br0" timeOffset="654.0373">2259-1254 109,'0'0'35,"-23"8"2,23-8-1,0 0-19,-2-17-7,2 17-4,34-25-1,-4 12-5,10-4 0,5 2 0,4 2 0,4 3 0,-4 5 0,-4 7 0,-11 7 0,-9 6 0,-14 10 0,-13 3 0,-17 4 0,-11 4 0,-11 3 0,-10-1 0,0-4 0,0-6 0,8-5 0,5-6 0,9-8 0,11-5 0,18-4 0,0 0 0,18-19 0,7 10 0,5 1 0,8 3 0,5 5 0,6 3 0,0 7 0,-1 7 0,-11 4 0,-1 5 0,-11 4 0,-8 0 0,-15 3 0,-10-1 0,-15-2 0,-9-2 0,-11-3 0,-10-7 0,-5-2 0,-3-7 0,-1-7 0,3-6 0,9-7 0,8-4 0,12-4 0,9-4 0,15 6-2,1-4-27,5 21-5,38-22-5,-10 14 1,4 8 0</inkml:trace>
          <inkml:trace contextRef="#ctx0" brushRef="#br0" timeOffset="1132.0647">3232-1195 99,'-17'-17'36,"-4"17"1,-9 3 0,-2 3-11,2 21-15,-6-3-2,6 16-9,0 1 0,5 6 0,3 4 0,5 4 0,3-2 0,7-4 0,7-4 0,11-1 0,8-16 0,17-7 0,11-10 0,10-11 0,9-8 0,2-7 0,-4-5 0,-8-9 0,-14 1 0,-20 0 0,-16 1 0,-21 5 0,-21 6 0,-11 9 0,-10 5 0,-7 8 0,6 11 0,-1 5 0,10 7 0,4-3 0,24 14-27,0-6-8,12 0-3,9-6 0,6-6 0</inkml:trace>
          <inkml:trace contextRef="#ctx0" brushRef="#br0" timeOffset="-997.0569">46 21 90,'-30'-13'35,"30"13"1,-19-2 1,19 2-7,0 0-16,0 0-5,36 0-5,-12 0-4,12 0 0,7 0 0,8-2 0,4 4 0,0-5 0,1 6-6,-12-10-10,5 7-17,-15 0-5,-10 0 1,-24 0 1,0 0 0</inkml:trace>
          <inkml:trace contextRef="#ctx0" brushRef="#br0" timeOffset="-762.0436">-28 257 108,'0'0'36,"-2"19"2,29-19-1,5-6-21,22 8-5,7-5-2,12 3-9,3-2 0,-3 0 0,3 9-8,-18-7-25,1 2-3,-14-2-3,-11-4 1,-4 1-1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2:21.09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7F2E5C-1B19-41A2-B507-E9869124D70F}" emma:medium="tactile" emma:mode="ink">
          <msink:context xmlns:msink="http://schemas.microsoft.com/ink/2010/main" type="inkDrawing" rotatedBoundingBox="14899,9042 17979,8772 17991,8910 14911,9180" semanticType="underline" shapeName="Other">
            <msink:sourceLink direction="with" ref="{5790AD12-BC11-4FD3-84DC-965A0E454F46}"/>
            <msink:destinationLink direction="from" ref="{63C3A50B-8957-466C-844D-93C00C4C57EC}"/>
          </msink:context>
        </emma:interpretation>
      </emma:emma>
    </inkml:annotationXML>
    <inkml:trace contextRef="#ctx0" brushRef="#br0">-5 293 82,'-6'21'34,"23"-4"0,15-8 1,21-13-14,34 0-6,19-16-4,37 1-2,19-15-4,27 2 0,16-4-1,18 4-4,7 2 0,6 3 0,-6 8 0,-9 4 0,-15 8 0,-16 3 0,-26 2 0,-28 2 0,-28 2 0,-35 0 0,-18 9-23,-38-1-11,-17-10-5,-38 28 1,-13-9-1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2:21.90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C3A50B-8957-466C-844D-93C00C4C57EC}" emma:medium="tactile" emma:mode="ink">
          <msink:context xmlns:msink="http://schemas.microsoft.com/ink/2010/main" type="inkDrawing" rotatedBoundingBox="14713,9815 18146,8471 18532,9456 15098,10800" semanticType="callout" shapeName="Other">
            <msink:sourceLink direction="from" ref="{7E7F2E5C-1B19-41A2-B507-E9869124D70F}"/>
            <msink:sourceLink direction="to" ref="{021291F2-4865-4229-9298-493E8D484CCD}"/>
          </msink:context>
        </emma:interpretation>
      </emma:emma>
    </inkml:annotationXML>
    <inkml:trace contextRef="#ctx0" brushRef="#br0">0 969 103,'-13'25'37,"14"-1"1,7 8-1,5 4-13,15 15-12,-3 0-8,15 5-4,1-1 0,4-2 0,1-10 0,-3-5 0,-3-10 0,-8-7 0,-8-8 0,-5-7 0,-19-6 0,17-13 0,-13-8 0,-4-9 0,-2-12 0,2-12 0,0-16 0,2-9 0,0-16 0,0-5 0,1-3 0,3-3 0,0 8 0,1 7 0,-1 14 0,2 15 0,-3 15 0,-1 11 0,-2 13 0,-2 23 0,4-19 0,-4 19 0,0 0 0,0 0 0,18 6 0,-18-6 0,31 6 0,-9-6 0,8-4 0,6 0 0,10-4 0,16-3 0,17-6 0,19-2 0,17-9 0,25-2 0,16-4 0,22-2 0,18 0 0,10 0 0,5 4 0,-2 2 0,-1 9 0,-10 8 0,-15 4 0,-19 7 0,-26 4 0,-25 1 0,-26 5 0,-23-2 0,-21 1 0,-14-5 0,-29-2 0,17-2 0,-17 2 0,0 0-13,0 0-25,-21-7-4,21 7 1,0 0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2:28.47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FEA4181-4531-4BFC-AB1C-D2BC6D1D7DD7}" emma:medium="tactile" emma:mode="ink">
          <msink:context xmlns:msink="http://schemas.microsoft.com/ink/2010/main" type="writingRegion" rotatedBoundingBox="13948,9810 18443,9959 18341,13030 13846,12881"/>
        </emma:interpretation>
      </emma:emma>
    </inkml:annotationXML>
    <inkml:traceGroup>
      <inkml:annotationXML>
        <emma:emma xmlns:emma="http://www.w3.org/2003/04/emma" version="1.0">
          <emma:interpretation id="{AC3C72C4-EE6D-41BE-A777-D5491BF4B93D}" emma:medium="tactile" emma:mode="ink">
            <msink:context xmlns:msink="http://schemas.microsoft.com/ink/2010/main" type="paragraph" rotatedBoundingBox="15700,9755 18471,9993 18408,10736 15636,104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2C22477-C7AA-4D9D-A61A-8748EECF203D}" emma:medium="tactile" emma:mode="ink">
              <msink:context xmlns:msink="http://schemas.microsoft.com/ink/2010/main" type="line" rotatedBoundingBox="15700,9755 18471,9993 18408,10736 15636,10498"/>
            </emma:interpretation>
          </emma:emma>
        </inkml:annotationXML>
        <inkml:traceGroup>
          <inkml:annotationXML>
            <emma:emma xmlns:emma="http://www.w3.org/2003/04/emma" version="1.0">
              <emma:interpretation id="{021291F2-4865-4229-9298-493E8D484CCD}" emma:medium="tactile" emma:mode="ink">
                <msink:context xmlns:msink="http://schemas.microsoft.com/ink/2010/main" type="inkWord" rotatedBoundingBox="15700,9755 18471,9993 18408,10736 15636,10498">
                  <msink:destinationLink direction="to" ref="{63C3A50B-8957-466C-844D-93C00C4C57EC}"/>
                </msink:context>
              </emma:interpretation>
              <emma:one-of disjunction-type="recognition" id="oneOf0">
                <emma:interpretation id="interp0" emma:lang="en-US" emma:confidence="1">
                  <emma:literal>36-2</emma:literal>
                </emma:interpretation>
                <emma:interpretation id="interp1" emma:lang="en-US" emma:confidence="0">
                  <emma:literal>36. 2</emma:literal>
                </emma:interpretation>
                <emma:interpretation id="interp2" emma:lang="en-US" emma:confidence="0">
                  <emma:literal>36. a</emma:literal>
                </emma:interpretation>
                <emma:interpretation id="interp3" emma:lang="en-US" emma:confidence="0">
                  <emma:literal>36. z</emma:literal>
                </emma:interpretation>
                <emma:interpretation id="interp4" emma:lang="en-US" emma:confidence="0">
                  <emma:literal>36. Q</emma:literal>
                </emma:interpretation>
              </emma:one-of>
            </emma:emma>
          </inkml:annotationXML>
          <inkml:trace contextRef="#ctx0" brushRef="#br0">47 125 78,'-28'7'33,"28"-7"-1,-17 6 2,17-6-5,0 0-15,21-35-4,3 23-3,3-6-2,8 5-1,3-8-1,7 8 0,3 3 0,1 2-3,-4 5 0,0 9 0,-9 1 0,-6 10 0,-2 5 0,-13 7 0,-13 4 0,-8 10 0,-17 3 0,-8 0 0,-10 5 0,-10-2 0,-4-3 0,-2-6 0,6-5 0,4-8 0,15-5 0,10-13 0,22-9 0,0 0 0,20-25 0,16 6 0,8-2 0,7 2 0,9 2 0,2 10 0,-3 4 0,-6 8 0,-5 11 0,-12 9 0,-10 7 0,-13 5 0,-14 2 0,-13 7 0,-14-3 0,-10 1 0,-10-7 0,-7-2 0,-5-5 0,-4-8 0,1-6 0,5-14 0,7-4 0,9-11 0,12-6 0,7-9 0,23 28-7,-11-54-16,11 54-11,25-44-4,-5 26 2,9 10-1</inkml:trace>
          <inkml:trace contextRef="#ctx0" brushRef="#br0" timeOffset="494.0282">1032 14 104,'-6'-25'32,"6"25"3,-30 7-1,2 13-20,3 24-2,-11-1-3,6 23-2,-8 5-1,4 10-4,4 4-2,6 3 0,1-6 0,13-4 0,7-10 0,10-12 0,8-10 0,15-13 0,6-11 0,6-18 0,5-14 0,4-12 0,-2-8 0,-3-7 0,-11-4 0,-10-5 0,-10 6 0,-11 2 0,-12 8 0,-11 11 0,-11 11 0,-8 13 0,-7 14 0,-6 14 0,-2 10 0,0 8 0,6 4 0,4-6 0,16 7-6,3-18-26,18-11-6,6-27 0,17 0 0,11-19-1</inkml:trace>
          <inkml:trace contextRef="#ctx0" brushRef="#br1" timeOffset="2017.1153">1489 585 123,'0'0'39,"-11"31"2,11-31-1,0 0-28,0 0-12,0 0 0,0 0 0,0 0 0,0 0 0,0 0 0,0 0 0,0 0-21,0 0-18,23-4-2,-6-16 1,3 1-1</inkml:trace>
          <inkml:trace contextRef="#ctx0" brushRef="#br1" timeOffset="2729.1561">2148 231 127,'-10'-24'36,"10"24"2,0 0-1,2-36-25,-2 36-7,36-31-5,-8 16 0,8-4 0,2 2 0,5 6 0,1 6 0,-3 5 0,-1 14 0,-8 12 0,-4 16 0,-9 7 0,-2 7 0,-11 12 0,-8 5 0,-11 4 0,-6 5 0,-13-3 0,-8-4 0,-7-4 0,-10-5 0,1-9 0,-1-14 0,6-7 0,2-20 0,13-8 0,10-13 0,9-11 0,11-9 0,10-5 0,5-5 0,7-1 0,4 2 0,5 3 0,1 10 0,2 4 0,3 15 0,-3 6 0,0 11 0,-1 9 0,-1 8 0,0 4 0,-1 2 0,-2 3 0,3-9 0,0-2 0,3-5 0,3-9 0,-2-2 0,2-11 0,0-3 0,0-8 0,-2-5 0,-3-5 0,-5-1 0,-5 1 0,-17 18 0,23-39 0,-23 39 0,8-29 0,-8 29 0,0 0 0,-12-36 0,12 36-18,0 0-19,0 0-4,-17-9 2,17 9-2</inkml:trace>
        </inkml:traceGroup>
      </inkml:traceGroup>
    </inkml:traceGroup>
    <inkml:traceGroup>
      <inkml:annotationXML>
        <emma:emma xmlns:emma="http://www.w3.org/2003/04/emma" version="1.0">
          <emma:interpretation id="{ADEEE009-6426-49F1-98E3-A0F2F4F96C85}" emma:medium="tactile" emma:mode="ink">
            <msink:context xmlns:msink="http://schemas.microsoft.com/ink/2010/main" type="paragraph" rotatedBoundingBox="13877,11950 17324,12065 17293,12995 13846,128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DC5143-E11F-464D-9818-D2B1186BA6EA}" emma:medium="tactile" emma:mode="ink">
              <msink:context xmlns:msink="http://schemas.microsoft.com/ink/2010/main" type="line" rotatedBoundingBox="13877,11950 17324,12065 17293,12995 13846,12881">
                <msink:destinationLink direction="with" ref="{1A34372D-CA0B-439D-9EBC-95080C135BA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E34661F-7EA1-49B1-8F0E-D3682FD47663}" emma:medium="tactile" emma:mode="ink">
                <msink:context xmlns:msink="http://schemas.microsoft.com/ink/2010/main" type="inkWord" rotatedBoundingBox="14913,12644 15383,11911 16092,12366 15622,13098"/>
              </emma:interpretation>
              <emma:one-of disjunction-type="recognition" id="oneOf1">
                <emma:interpretation id="interp5" emma:lang="en-US" emma:confidence="0">
                  <emma:literal>I</emma:literal>
                </emma:interpretation>
                <emma:interpretation id="interp6" emma:lang="en-US" emma:confidence="0">
                  <emma:literal>¥</emma:literal>
                </emma:interpretation>
                <emma:interpretation id="interp7" emma:lang="en-US" emma:confidence="0">
                  <emma:literal>1</emma:literal>
                </emma:interpretation>
                <emma:interpretation id="interp8" emma:lang="en-US" emma:confidence="0">
                  <emma:literal>l</emma:literal>
                </emma:interpretation>
                <emma:interpretation id="interp9" emma:lang="en-US" emma:confidence="0">
                  <emma:literal>x</emma:literal>
                </emma:interpretation>
              </emma:one-of>
            </emma:emma>
          </inkml:annotationXML>
          <inkml:trace contextRef="#ctx0" brushRef="#br1" timeOffset="3299.1886">-1815 3612 127,'0'0'37,"0"0"1,0 0-2,30 27-24,-1-27-7,14 6-5,6-6 0,6 0 0,5 3 0,-1-15 0,3 15-12,-19-16-11,1 5-11,-14 2-4,-13 1 2,-17 5-1</inkml:trace>
          <inkml:trace contextRef="#ctx0" brushRef="#br1" timeOffset="3510.2007">-1783 3964 82,'0'0'35,"4"27"1,13-20 1,7 5-8,7-15-14,14 9-5,4-6-7,4-12-10,5 6-22,1-1-6,-6-7-2,-1 1 1,-3-9-1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3:14.11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901D374-5F7E-4429-9F0E-4FDFB632CA09}" emma:medium="tactile" emma:mode="ink">
          <msink:context xmlns:msink="http://schemas.microsoft.com/ink/2010/main" type="writingRegion" rotatedBoundingBox="12753,14674 17295,11058 21287,16072 16746,19688"/>
        </emma:interpretation>
      </emma:emma>
    </inkml:annotationXML>
    <inkml:traceGroup>
      <inkml:annotationXML>
        <emma:emma xmlns:emma="http://www.w3.org/2003/04/emma" version="1.0">
          <emma:interpretation id="{359A41FC-0A04-4922-8E1D-03DF3FDB24C2}" emma:medium="tactile" emma:mode="ink">
            <msink:context xmlns:msink="http://schemas.microsoft.com/ink/2010/main" type="paragraph" rotatedBoundingBox="13171,15573 16010,11685 18328,13378 15490,17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B9BBAD-CAA5-4A84-8B38-DBCBC2F2EA3E}" emma:medium="tactile" emma:mode="ink">
              <msink:context xmlns:msink="http://schemas.microsoft.com/ink/2010/main" type="line" rotatedBoundingBox="13171,15573 16010,11685 18328,13378 15490,17266">
                <msink:destinationLink direction="with" ref="{4D6DE2B1-1456-4D02-A00E-24963C025BC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E352FE3-7B74-4C1D-BD02-1EF0AFD27214}" emma:medium="tactile" emma:mode="ink">
                <msink:context xmlns:msink="http://schemas.microsoft.com/ink/2010/main" type="inkWord" rotatedBoundingBox="13171,15573 16010,11685 18328,13378 15490,17266"/>
              </emma:interpretation>
              <emma:one-of disjunction-type="recognition" id="oneOf0">
                <emma:interpretation id="interp0" emma:lang="en-US" emma:confidence="0">
                  <emma:literal>Ego?</emma:literal>
                </emma:interpretation>
                <emma:interpretation id="interp1" emma:lang="en-US" emma:confidence="0">
                  <emma:literal>262. +</emma:literal>
                </emma:interpretation>
                <emma:interpretation id="interp2" emma:lang="en-US" emma:confidence="0">
                  <emma:literal>= ¥6,</emma:literal>
                </emma:interpretation>
                <emma:interpretation id="interp3" emma:lang="en-US" emma:confidence="0">
                  <emma:literal>26'? +</emma:literal>
                </emma:interpretation>
                <emma:interpretation id="interp4" emma:lang="en-US" emma:confidence="0">
                  <emma:literal>= ¥66.</emma:literal>
                </emma:interpretation>
              </emma:one-of>
            </emma:emma>
          </inkml:annotationXML>
          <inkml:trace contextRef="#ctx0" brushRef="#br0">-1249 252 98,'0'0'35,"0"0"2,0 0-1,0 0-13,47-13-10,-15 5-5,19 6-3,2-4-5,8 5 0,1 1 0,-6-2 0,3 9-5,-16-5-11,4 6-16,-16 1-6,-11 1 2,-20-10-1,17 15 1</inkml:trace>
          <inkml:trace contextRef="#ctx0" brushRef="#br0" timeOffset="266.0152">-1307 712 116,'20'8'37,"11"-5"1,6-3 0,3-7-21,20 7-8,-1-6-9,7 2 0,-4 3 0,-5-3 0,1 9-14,-13-1-21,-5 0-3,-14-2 1,-7-2 0</inkml:trace>
          <inkml:trace contextRef="#ctx0" brushRef="#br0" timeOffset="-251.0143">-1051 20 111,'0'0'34,"0"0"2,0 0 0,0 0-23,8 41-2,-12-7-2,6 15-4,-6 4-5,2 7 0,-2 1 0,-1-1 0,-1-1 0,0-7 0,3-6 0,-3-14 0,10-6 0,-4-26-25,0 0-13,0 0 0,-2-30 0,2 2-1</inkml:trace>
          <inkml:trace contextRef="#ctx0" brushRef="#br1" timeOffset="12619.7218">790 156 95,'31'-19'37,"-5"2"2,-5 2 0,-21 15-8,17-17-17,-17 17-14,0 0 0,-25 13 0,-12 6 0,-12 9 0,-18 12 0,-10 12 0,-15 9 0,-14 11 0,-3 3 0,-1 2 0,1 1 0,3-3 0,2-9 0,14-11 0,11-8 0,16-13 0,18-8 0,4-18 0,24-1-15,17-7-26,0 0 0,0 0-1,30-18 1</inkml:trace>
          <inkml:trace contextRef="#ctx0" brushRef="#br0" timeOffset="837.0479">585 114 108,'0'0'34,"-6"-28"1,-9 7-1,-2-5-17,0 10-9,-11 1-3,0 8-3,-10 7 0,-2 6-1,-5 9 1,2 13 1,-10 6 1,2 13-4,-2 6 0,8 9 0,3 6 0,12 6 0,7 1 0,12 1 0,19-7 0,14-5 0,14-11 0,11-11 0,12-12 0,9-15 0,7-13 0,1-10 0,-7-12 0,-5-9 0,-5-8 0,-16-9 0,-11 1 0,-20 0 0,-14 3 0,-17 6 0,-13 12 0,-10 11 0,-10 13 0,-3 13 0,-2 11 0,3 12 0,1 10 0,7 1 0,13 6 0,0-12 0,22 6-31,2-9-6,11-10-2,9-9 1,10-15 0</inkml:trace>
          <inkml:trace contextRef="#ctx0" brushRef="#br0" timeOffset="10106.5781">-249 1853 95,'-17'14'36,"17"-14"0,2 20 3,-2-20-11,28 36-13,-15-13-9,10 13-6,-4 1 0,5 5 0,-5-4 0,2-1 0,-8-5 0,2-5 0,-5-6 0,-10-21 0,13 18 0,-13-18 0,0 0 0,0 0 0,6-35 0,-6 6 0,2-10 0,1-10 0,1-14 0,2-4 0,-1-11 0,1 3 0,2 3 0,-3 4 0,-1 8 0,0 13 0,-2 9 0,-2 11 0,2 10 0,-2 17 0,0 0 0,0 0 0,0 0 0,20 6 0,-20-6 0,25 19 0,-4-8 0,7-1 0,2-3 0,10-3 0,9 2 0,5-3 0,14-3 0,10-3 0,9-3 0,3-1 0,1-1 0,-5 2 0,-3-3 0,-11-1 0,-12 3 0,-12 1 0,-16 2 0,-12 1 0,-20 3 0,17 3 0,-17-3 0,-1 21-27,1-21-14,-21 15-1,21-15 1</inkml:trace>
          <inkml:trace contextRef="#ctx0" brushRef="#br0" timeOffset="10820.6189">389 1848 98,'0'0'35,"-29"11"0,29-11 2,0 0-15,0 0-8,8-23-3,1 5-8,10 1-3,-2-6 0,4 4 0,3-4 0,3 5 0,-1 1 0,6 3 0,-1 5 0,2 5 0,3 4 0,0 2 0,-6 8 0,-1 5 0,-3 2 0,-7 3 0,-6 3 0,-7 2 0,-10 3 0,-7 0 0,-6 2 0,-8 0 0,-3-1 0,-4-1 0,-4 0 0,-4 3 0,1-1 0,-3-2 0,6-2 0,1-3 0,1 0 0,3-3 0,9-1 0,3-7 0,19-12 0,-19 17 0,19-17 0,0 0 0,0 0 0,17 18 0,-17-18 0,32 6 0,-7-4 0,7-2 0,4-2 0,1 0 0,5 0 0,-1 0 0,3 1 0,-3-1 0,-1 0 0,-8 2 0,-4 0 0,-5 0 0,-2 0 0,-21 0 0,24 0 0,-24 0 0,0 0 0,0 0 0,17-2 0,-17 2-37,0 0-7,-24-11 0,5 1 0</inkml:trace>
          <inkml:trace contextRef="#ctx0" brushRef="#br1" timeOffset="13133.7512">-822 1559 102,'18'-7'38,"-18"7"1,0 0-1,-7 17-12,-12 9-14,-17-2-12,0 12 0,-17 2 0,-9 13 0,-11 2 0,-10 2 0,-6 7 0,4-2 0,-2-1 0,6-7 0,9-4 0,12-11 0,15-8 0,13-12 0,32-17 0,0 0-34,-4-21-8,21-7-1,7-14 1</inkml:trace>
          <inkml:trace contextRef="#ctx0" brushRef="#br2" timeOffset="8104.4636">-870 1636 110,'10'-17'36,"-10"17"0,0-18 0,-8 1-20,8 17-6,-13-23-4,13 23-1,-34-15-5,11 11 0,-9 4 0,-2 2 0,-7 6 0,-2 10 0,-3 7 0,5 9 0,1 7 0,6 8 0,8 6 0,7 6 0,9 6 0,10-1 0,8-1 0,11-5 0,7-7 0,10-8 0,6-13 0,10-11 0,9-19 0,1-12 0,2-14 0,-3-10 0,-5-9 0,-7-5 0,-13-3 0,-13 4 0,-18 4 0,-14 11 0,-16 11 0,-14 10 0,-10 14 0,-6 9 0,-3 12 0,1 10 0,4 8 0,8-1 0,9 5 0,13-5 0,12-1 0,5-10 0,18 6 0,-12-36-37,28 22-2,-11-22-1,4-13 0</inkml:trace>
          <inkml:trace contextRef="#ctx0" brushRef="#br0" timeOffset="15833.9057">-1351 3304 113,'0'0'37,"0"0"2,0 0-1,38 23-17,-8-25-14,19 4-7,10-6 0,9 0 0,3-3 0,-3 1 0,-2 2 0,-13-3 0,-2 12-4,-25-5-28,-9 8-6,-17-8-1,-5 21 1,5-21 0</inkml:trace>
          <inkml:trace contextRef="#ctx0" brushRef="#br0" timeOffset="15584.8914">-1087 3112 133,'0'0'40,"0"0"-1,0 0 0,25 28-35,-25-2-4,4 14 0,-6 3 0,0 10 0,-6 0 0,-1 0 0,1-4 0,-3-6 0,5-7 0,-3-13 0,13 1 0,-4-24-36,0 0-3,0 0-2,0-28 2</inkml:trace>
          <inkml:trace contextRef="#ctx0" brushRef="#br0" timeOffset="16098.9208">-1377 3647 131,'-17'19'40,"17"-19"-1,4 25 1,24-12-35,2-11-5,17 4 0,8-6 0,7 0 0,4-6 0,0 0 0,-2 3 0,-7-7 0,2 4 0,-18-11 0,-1 8-38,-8 0-2,-6-1-1,-5-3 1</inkml:trace>
          <inkml:trace contextRef="#ctx0" brushRef="#br0" timeOffset="14878.851">-2600 3253 108,'0'0'38,"-17"12"1,17-12 0,0 0-14,21 1-19,9-1-6,8-3 0,11 1 0,6-2 0,7 0 0,0 4 0,3-2 0,-1 2 0,-10-2 0,-3 4 0,-19-7 0,-3 7-38,-29-2-1,0 0-1,0 0 1</inkml:trace>
          <inkml:trace contextRef="#ctx0" brushRef="#br0" timeOffset="15131.8655">-2545 3508 129,'-11'28'38,"11"-28"3,26 15-2,-5-18-31,22 6-8,3-5 0,10 1 0,5-3 0,-1-2 0,2 4 0,-9-5 0,-2 12 0,-11-8-34,-10-1-5,-6-4-1,-5-5 1</inkml:trace>
        </inkml:traceGroup>
      </inkml:traceGroup>
    </inkml:traceGroup>
    <inkml:traceGroup>
      <inkml:annotationXML>
        <emma:emma xmlns:emma="http://www.w3.org/2003/04/emma" version="1.0">
          <emma:interpretation id="{2FDC8F18-A592-4058-9540-118E28BF9296}" emma:medium="tactile" emma:mode="ink">
            <msink:context xmlns:msink="http://schemas.microsoft.com/ink/2010/main" type="paragraph" rotatedBoundingBox="14719,16408 18706,14399 19641,16255 15653,182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2AF12D-33AB-404F-BA66-34C36082EB8A}" emma:medium="tactile" emma:mode="ink">
              <msink:context xmlns:msink="http://schemas.microsoft.com/ink/2010/main" type="line" rotatedBoundingBox="14719,16408 18706,14399 19641,16255 15653,18264"/>
            </emma:interpretation>
          </emma:emma>
        </inkml:annotationXML>
        <inkml:traceGroup>
          <inkml:annotationXML>
            <emma:emma xmlns:emma="http://www.w3.org/2003/04/emma" version="1.0">
              <emma:interpretation id="{BB4E6EF7-A1FC-459A-98F4-EF5EDF99590A}" emma:medium="tactile" emma:mode="ink">
                <msink:context xmlns:msink="http://schemas.microsoft.com/ink/2010/main" type="inkWord" rotatedBoundingBox="14719,16408 18706,14399 19641,16255 15653,18264"/>
              </emma:interpretation>
              <emma:one-of disjunction-type="recognition" id="oneOf1">
                <emma:interpretation id="interp5" emma:lang="en-US" emma:confidence="0">
                  <emma:literal>¥2.22</emma:literal>
                </emma:interpretation>
                <emma:interpretation id="interp6" emma:lang="en-US" emma:confidence="0">
                  <emma:literal>fair,</emma:literal>
                </emma:interpretation>
                <emma:interpretation id="interp7" emma:lang="en-US" emma:confidence="0">
                  <emma:literal>¥2.52</emma:literal>
                </emma:interpretation>
                <emma:interpretation id="interp8" emma:lang="en-US" emma:confidence="0">
                  <emma:literal>¥252</emma:literal>
                </emma:interpretation>
                <emma:interpretation id="interp9" emma:lang="en-US" emma:confidence="0">
                  <emma:literal>f2'.r_2</emma:literal>
                </emma:interpretation>
              </emma:one-of>
            </emma:emma>
          </inkml:annotationXML>
          <inkml:trace contextRef="#ctx0" brushRef="#br0" timeOffset="17030.9741">-1547 4113 126,'-24'21'38,"24"-21"2,5 23-2,14-21-25,34 9-13,15-11 0,34 2 0,24-8 0,29-5 0,26-8 0,23-2 0,9-7 0,8 2 0,-3-5 0,-10 7 0,-19 1 0,-29 6 0,-34 10 0,-31 3 0,-37 12 0,-33 1 0,-22 10 0,-27-12 0,-3 14-26,-8-6-15,-5-3 1,2-3 0,4-3 1</inkml:trace>
          <inkml:trace contextRef="#ctx0" brushRef="#br0" timeOffset="16451.941">-91 3031 123,'0'0'39,"2"18"2,-4 9-1,2 12-28,-3 1-12,6 11 0,-1 8 0,2 5 0,-2 2 0,0-4 0,0-4 0,-2-7 0,2-3 0,-8-20 0,12-2-19,-6-26-20,3 17-2,-3-17 1,8-19 0</inkml:trace>
          <inkml:trace contextRef="#ctx0" brushRef="#br0" timeOffset="17634.0086">-1062 4874 116,'0'0'38,"-2"32"2,2-13-1,13 15-19,-7-8-18,15 17-2,-1 1 0,7 5 0,-1-2 0,3 0 0,1-3 0,-4-5 0,-1-5 0,-8-9 0,-2-8 0,-15-17 0,20 11 0,-20-11 0,14-25 0,-11-5 0,1-11 0,2-10 0,-2-13 0,1-12 0,-1-9 0,0-7 0,0-2 0,-1 5 0,-1 6 0,0 9 0,0 12 0,-2 13 0,2 15 0,-2 11 0,0 23 0,0 0 0,0 0 0,30-7 0,-9 11 0,15-1 0,3-1 0,14-2 0,9-3 0,6-7 0,6-3 0,1 0 0,-3 1 0,-8 3 0,-7 1 0,-10 5 0,-11 8 0,-12-5 0,5 15-3,-29-15-36,13 21-2,-13-21-1,-8 21 2</inkml:trace>
          <inkml:trace contextRef="#ctx0" brushRef="#br0" timeOffset="18359.0501">-487 4932 116,'-15'19'38,"15"-19"1,-17 17 0,17-17-18,0 0-19,13-28-2,6 11 0,0-8 0,4 1 0,3-5 0,3 1 0,-5 2 0,4 1 0,1 8 0,-3 2 0,-1 8 0,-1 3 0,1 6 0,-3 7 0,1 2 0,-2 8 0,-1 0 0,-3 8 0,-3 1 0,-9 4 0,-5 6 0,-7 3 0,-8 3 0,-8 3 0,-7 2 0,-6-2 0,-7-4 0,-3-3 0,5-6 0,-3-6 0,5-5 0,-1-8 0,6-8 0,6-3 0,7-4 0,4-4 0,0-3 0,17 7 0,-13-23 0,13 23 0,9-34 0,3 15 0,7-3 0,5 1 0,6 2 0,4 2 0,4 4 0,4 4 0,-5 10 0,3 7 0,-6 9 0,-2 4 0,-4 1 0,-3 5 0,-6-3 0,-1 3 0,-1-6 0,-17-21 0,32 22 0,-32-22 0,33 4 0,-33-4 0,30-10 0,-30 10 0,26-18 0,-26 18 0,21-25 0,-17 6 0,13 14 0,-17-16-25,5 0-16,-3-3-1,0-1 1</inkml:trace>
          <inkml:trace contextRef="#ctx0" brushRef="#br0" timeOffset="18906.0814">1222 3972 95,'2'17'38,"-2"-17"0,-2 19 1,2-19-7,-1 19-19,1-19-13,0 0 0,-4 17 0,4-17 0,0 0 0,24-4 0,-24 4 0,25-21 0,-25 21 0,23-24 0,-23 24 0,5-21 0,-5 21 0,0 0 0,-28 0 0,28 0 0,-25 11 0,25-11 0,0 0-27,0 0-12,0 0 0,0 0 0,31-22-1</inkml:trace>
          <inkml:trace contextRef="#ctx0" brushRef="#br0" timeOffset="20770.188">1670 3949 120,'-17'0'39,"17"0"3,0 0-1,-6 27-28,6-27-13,53 7 0,-4-5 0,17 0 0,17-6 0,9 1 0,12-7 0,4-1 0,-3-1 0,-7-1 0,-9 0 0,-10 0 0,-17 3 0,-12 3 0,-17 1 0,-10 2 0,-23 4 0,17 0 0,-17 0-20,-7 19-22,-10-4-1,-8 2 1,-5 6 2</inkml:trace>
          <inkml:trace contextRef="#ctx0" brushRef="#br0" timeOffset="19656.1243">1534 3500 120,'-13'-19'39,"13"19"1,0 0 0,30 27-24,-13-10-16,11 13 0,-3 0 0,7 12 0,-2-1 0,-6 1 0,-1-3 0,-6-7 0,-6-7 0,-1-6 0,-10-19 0,0 0 0,15-19 0,-11-7 0,-4-12 0,1-11 0,-1-8 0,0-9 0,-1-7 0,-3-9 0,2-1 0,-2 0 0,6 8 0,0 3 0,2 12 0,1 9 0,5 11 0,1 16 0,0 7 0,-11 17 0,29-13 0,-12 9 0,3 4 0,3-2 0,5-2 0,4-1 0,6-5 0,11-1 0,4-2 0,6-2 0,5-2 0,4 3 0,-1 1 0,5 4 0,-4 3 0,-11 2 0,-6 2 0,-8 2 0,-7 6 0,-17-8 0,5 8-17,-24-6-24,0 0-1,6 19 1,-6-19 0</inkml:trace>
          <inkml:trace contextRef="#ctx0" brushRef="#br0" timeOffset="20381.1658">2166 3259 126,'-29'11'36,"29"-11"2,0 0-2,-3-22-23,22 6-7,-1-6-6,11-3 0,3-1 0,4 1 0,1 3 0,5 5 0,-1 4 0,-3 11 0,-4 7 0,0 14 0,-6 6 0,-3 5 0,-6 8 0,-6 3 0,-11 4 0,-6 3 0,-13 1 0,-6 0 0,-9 0 0,-4 0 0,-1-4 0,-5-3 0,-1-7 0,5-4 0,4-13 0,4-10 0,5-8 0,7-9 0,4-12 0,7-8 0,7-1 0,2-2 0,5 0 0,3 4 0,3 0 0,4 7 0,0 6 0,-17 15 0,36-17 0,-16 17 0,1 4 0,4 3 0,1 4 0,-1 4 0,1 1 0,2 2 0,-1 3 0,-1-2 0,-3 0 0,-1 2 0,-1-6 0,2-2 0,-4-2 0,0-5 0,-19-6 0,28 7 0,-28-7 0,28-3 0,-28 3 0,19-19 0,-19 19 0,15-28 0,-9 11 0,-2 0 0,-4 17 0,1-32 0,-1 32 0,-11-19 0,11 19-31,0 0-9,-28 9-1,28-9 1</inkml:trace>
        </inkml:traceGroup>
      </inkml:traceGroup>
    </inkml:traceGroup>
    <inkml:traceGroup>
      <inkml:annotationXML>
        <emma:emma xmlns:emma="http://www.w3.org/2003/04/emma" version="1.0">
          <emma:interpretation id="{08B9731E-72B2-438C-A887-C97683525DB7}" emma:medium="tactile" emma:mode="ink">
            <msink:context xmlns:msink="http://schemas.microsoft.com/ink/2010/main" type="paragraph" rotatedBoundingBox="17858,17442 20624,15239 21287,16072 18521,182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C8AA6F-3251-48F4-808C-452A254B4D93}" emma:medium="tactile" emma:mode="ink">
              <msink:context xmlns:msink="http://schemas.microsoft.com/ink/2010/main" type="line" rotatedBoundingBox="17858,17442 20624,15239 21287,16072 18521,18275"/>
            </emma:interpretation>
          </emma:emma>
        </inkml:annotationXML>
        <inkml:traceGroup>
          <inkml:annotationXML>
            <emma:emma xmlns:emma="http://www.w3.org/2003/04/emma" version="1.0">
              <emma:interpretation id="{CAD80655-5B6B-4B50-BAF7-FC1A1D3B3989}" emma:medium="tactile" emma:mode="ink">
                <msink:context xmlns:msink="http://schemas.microsoft.com/ink/2010/main" type="inkWord" rotatedBoundingBox="19511,16380 20749,15395 21187,15946 19950,16931"/>
              </emma:interpretation>
              <emma:one-of disjunction-type="recognition" id="oneOf2">
                <emma:interpretation id="interp10" emma:lang="en-US" emma:confidence="0">
                  <emma:literal>52=1</emma:literal>
                </emma:interpretation>
                <emma:interpretation id="interp11" emma:lang="en-US" emma:confidence="0">
                  <emma:literal>*2=1</emma:literal>
                </emma:interpretation>
                <emma:interpretation id="interp12" emma:lang="en-US" emma:confidence="0">
                  <emma:literal>92=1</emma:literal>
                </emma:interpretation>
                <emma:interpretation id="interp13" emma:lang="en-US" emma:confidence="0">
                  <emma:literal>f2=</emma:literal>
                </emma:interpretation>
                <emma:interpretation id="interp14" emma:lang="en-US" emma:confidence="0">
                  <emma:literal>r=2=</emma:literal>
                </emma:interpretation>
              </emma:one-of>
            </emma:emma>
          </inkml:annotationXML>
          <inkml:trace contextRef="#ctx0" brushRef="#br0" timeOffset="22758.3017">3215 3947 115,'-14'17'38,"14"-17"2,2 23 0,-2-23-18,40 11-22,-12-9 0,10 4 0,2-6 0,1 2 0,1-2 0,-12-4 0,9 12 0,-12-10-37,-5 2-3,-5 0-2,-17 0 1</inkml:trace>
          <inkml:trace contextRef="#ctx0" brushRef="#br0" timeOffset="22546.2896">3252 3712 122,'-20'-15'38,"20"15"3,0 0-2,0 0-24,17 0-15,5 0 0,5-4 0,9 0 0,5 2 0,6 0 0,-2 2 0,-3-2 0,-4 8 0,-12-4 0,-1 13 0,-25-15-24,0 0-15,0 0-2,-10 19 2,10-19 0</inkml:trace>
          <inkml:trace contextRef="#ctx0" brushRef="#br0" timeOffset="23822.3626">4009 3474 122,'0'0'38,"9"26"2,16-16-1,3-12-23,25 6-16,2-8 0,11 4 0,-2-6 0,0 2 0,-4 1 0,-9-3 0,0 14-2,-22-8-33,-7 3-4,-22-3-1,19 4 1,-19-4 0</inkml:trace>
          <inkml:trace contextRef="#ctx0" brushRef="#br0" timeOffset="23568.348">4079 3102 122,'0'0'36,"0"0"3,0 0-2,28-3-22,6 8-9,2-3-6,13 2 0,-2-4 0,6 0 0,2 2 0,-8-6 0,0 13-9,-13-9-24,-10 8-4,-24-8-2,17 23 1,-17-23-1</inkml:trace>
          <inkml:trace contextRef="#ctx0" brushRef="#br0" timeOffset="23346.3353">4347 2933 119,'20'-23'37,"-20"23"3,0 0-2,0 0-22,10 32-11,-8-2-5,-8 8 0,4 7 0,-5 4 0,1 2 0,-5-4 0,1-5 0,-1-8 0,1-8 0,7-5 0,3-21 0,0 0-32,0 0-7,-17 2-1,17-2 1,-19-27 0</inkml:trace>
          <inkml:trace contextRef="#ctx0" brushRef="#br0" timeOffset="21404.2243">1470 4862 114,'0'0'38,"0"0"2,24 17-1,-24-17-18,36 38-18,-13-10-3,5 12 0,0 5 0,2 6 0,1 2 0,-3 0 0,-4-4 0,1-8 0,-6-5 0,0-7 0,-8-12 0,-11-17 0,17 17 0,-17-17 0,0 0 0,6-27 0,-8-3 0,2-8 0,-2-11 0,0-9 0,2-14 0,0-5 0,2-4 0,2 1 0,3 3 0,3 5 0,3 8 0,4 8 0,0 10 0,5 10 0,3 4 0,5 6 0,4 5 0,8 4 0,5 2 0,2-2 0,9 2 0,1 0 0,3 2 0,-2 0 0,-1 1 0,-6 5 0,-6 3 0,-4 4 0,-7 4 0,-8-2 0,1 9 0,-29-11 0,26 9-32,-26-9-9,4 17-1,-4-17 2,-23 23 0</inkml:trace>
          <inkml:trace contextRef="#ctx0" brushRef="#br0" timeOffset="22014.2592">2209 4689 96,'-21'7'38,"3"-3"1,18-4 0,0 0-9,0 0-17,0 0-13,22-24 0,12 9 0,2-8 0,9 6 0,4-2 0,-2 10 0,-1 11 0,-5 9 0,-5 13 0,-10 14 0,-9 11 0,-11 8 0,-12 5 0,-11 2 0,-7-3 0,-6 3 0,-6-8 0,-6-7 0,3-5 0,-8-10 0,-1-8 0,7-7 0,1-4 0,5-13 0,2-10 0,7-3 0,7-10 0,12-5 0,7-4 0,5-6 0,10-2 0,8 2 0,9 4 0,4 4 0,4 7 0,3 10 0,0 11 0,1 9 0,-5 6 0,-5 10 0,-4 3 0,-1 4 0,-7-2 0,3 2 0,-4-3 0,-2-5 0,1-3 0,-1-6 0,-2-4 0,-17-11 0,32 0 0,-15-9 0,2-6 0,-4-11 0,12 9 0,-14-14-31,4-1-10,-4-2-3,-2 2 3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3:19.66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D6DE2B1-1456-4D02-A00E-24963C025BCB}" emma:medium="tactile" emma:mode="ink">
          <msink:context xmlns:msink="http://schemas.microsoft.com/ink/2010/main" type="inkDrawing" rotatedBoundingBox="14987,13722 17832,13668 17833,13709 14988,13763" semanticType="strikethrough" shapeName="Other">
            <msink:sourceLink direction="with" ref="{57B9BBAD-CAA5-4A84-8B38-DBCBC2F2EA3E}"/>
          </msink:context>
        </emma:interpretation>
      </emma:emma>
    </inkml:annotationXML>
    <inkml:trace contextRef="#ctx0" brushRef="#br0">-15 57 106,'-21'17'35,"21"-17"1,0 0-2,21-2-19,11 4-4,4-8-2,17 6-2,7 0-5,18 2-2,12 0 0,19 2 0,14-1 0,19-1 0,20-4 0,13 1 0,10-3 0,6-4 0,1 1 0,-3-1 0,-10-1 0,-9 3 0,-23-1 0,-15 3 0,-21 0 0,-20 2 0,-25 0 0,-19 4 0,-17 0 0,-30-2 0,17 8 0,-17-8 0,0 0 0,0 0 0,-17 9 0,17-9 0,0 0 0,17-6-28,-17 6-13,17-15-1,-17 15 1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5:47.48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8 0 103,'-9'26'35,"9"-26"1,0 0-2,0 0-12,0 0-17,0 0-7,0 0-17,0 0-13,0 0-3,0 0 0,-8 17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3:38.73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0 559 116,'10'19'39,"9"7"1,3 4-1,8 12-18,-5-8-21,13 7 0,-6-5 0,-2-2 0,-2-7 0,-5-7 0,-6-3 0,-17-17 0,23 12 0,-23-12 0,0 0 0,3-36 0,-5 8 0,1-10 0,-1-11 0,2-14 0,2-4 0,-1-9 0,5-1 0,-4 1 0,0 3 0,0 9 0,-2 7 0,-2 15 0,0 10 0,0 10 0,2 22 0,-2-19 0,2 19 0,0 0 0,23-2 0,-6 2 0,2 0 0,7-2 0,6 0 0,4 0 0,6 0 0,5-1 0,9 1 0,7-2 0,6 0 0,5-1 0,1-1 0,1-2 0,-4 3 0,-8-3 0,-12 3 0,-8-1 0,-10 2 0,-13-2 0,-3 12 0,-18-6-17,0 0-23,0 0-3,-15 19 2,-2-6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3:39.33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30 166 122,'-23'19'39,"23"-19"0,0 0 1,0 0-25,0 0-15,0 0 0,27-26 0,-3 7 0,3 0 0,8-2 0,9-1 0,3-1 0,2 4 0,0 2 0,-2 6 0,-1 3 0,-9 8 0,-3 6 0,-11 9 0,-6 6 0,-11 5 0,-8 10 0,-12 4 0,-6 1 0,-11 7 0,-8-3 0,-5 0 0,-5 0 0,-1-3 0,2-6 0,3-4 0,0-4 0,5-5 0,10-6 0,5-4 0,7-4 0,18-9 0,-19 12 0,19-12 0,0 0 0,20 3 0,3-3 0,4 0 0,10-1 0,9-3 0,10 0 0,3 0 0,5-1 0,0 1 0,0-2 0,-5 4 0,-12-2 0,-6 4 0,-13-1 0,-5 6 0,-23-5 0,17-5-27,-17 5-15,0 0-1,-17 0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3:39.76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-10 137 113,'0'0'38,"-17"15"1,17-15 0,42-17-17,14 10-18,14-10-4,28 4 0,14-6 0,20 2 0,9 0 0,10 6 0,-2-1 0,-2 3 0,-15 3 0,-13 2 0,-17 3 0,-17 1 0,-17 0 0,-15 0 0,-14 1 0,-12-2 0,-9 2 0,-18-1 0,21 2-6,-21-2-33,0 0-4,-17 14 2,-2-3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3:40.4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106 164 120,'0'0'36,"-23"20"3,23-20-3,0 0-20,0 0-8,0 0-8,23-18 0,-8 1 0,7 0 0,5-6 0,7 0 0,4-1 0,3 1 0,6 8 0,-1 2 0,-1 5 0,-2 5 0,-5 8 0,-10 8 0,-9 10 0,-8 9 0,-9 4 0,-9 6 0,-5 5 0,-6 4 0,-5 0 0,-2-1 0,-7-4 0,-5 1 0,-3-2 0,-5-1 0,-4-5 0,0-1 0,-4-2 0,6-2 0,5-4 0,8-7 0,6-6 0,11-2 0,17-15 0,-4 20 0,4-20 0,32 6 0,-4-8 0,8-2 0,10 1 0,5-5 0,3 1 0,1 1 0,-2-2 0,-2 3 0,-2 1 0,-10 0 0,-5 2 0,-7 0 0,-8 0 0,-2-1 0,-17 3 0,26-10 0,-26 10 0,13-19 0,-13 19-32,10-28-12,-10 7-2,-4-3 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3:43.35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323 473 74,'-4'-32'30,"6"8"1,2 3 1,-4 0-14,17 21-2,-17 0-2,24 32-3,-20 8-1,7 26 0,-14 13-1,5 23-9,-8 13 0,4 14 0,-4 1 0,6 9 0,-2-5 0,6-2 0,2-5 0,0-5 0,-1-1 0,-1-4 0,-4-6 0,-2-1 0,-2-8 0,-1-6 0,-1-6 0,0-3 0,1-9 0,3-7 0,-2-3 0,2-9 0,4-5 0,2-5 0,1-5 0,1-8 0,2-6 0,-3-6 0,5-3 0,-3-4 0,-7-17 0,13 30 0,-13-30 0,10 23 0,-10-23 0,7 26 0,-7-26 0,12 25 0,-12-25 0,13 21 0,-13-21 0,23 20 0,-23-20 0,32 12 0,-10-7 0,5-1 0,5-2 0,9-2 0,6 2 0,10-2 0,11 0 0,17-2 0,13-2 0,13-1 0,16-1 0,9 0 0,7 1 0,2 1 0,0 2 0,-3 4 0,-6 5 0,-10 7 0,-9 1 0,-13 2 0,-10 0 0,-5-6 0,-6-5 0,-10-6 0,-5-10 0,-5-7 0,-9-7 0,-3-5 0,-5-3 0,-7 0 0,-9-2 0,-7 4 0,-6-2 0,-6 0 0,-3 0 0,-4-8 0,-4-5 0,-4-10 0,0-16 0,0-12 0,-1-19 0,-1-15 0,2-15 0,0-17 0,4-6 0,4-9 0,2 3 0,1-1 0,7 7 0,3 6 0,5 6 0,3 9 0,-3 2 0,3 6 0,-2 1 0,-3 6 0,-3 8 0,-7 9 0,-5 17 0,-3 14 0,-6 18 0,1 13 0,-1 14 0,4 26 0,-10-21 0,10 21 0,0 0 0,0 0 0,0 0 0,0 0 0,-24 15 0,1-5 0,-7 3 0,-11 4 0,-18 3 0,-11 5 0,-18-1 0,-12 5 0,-17-1 0,-13 2 0,-18-1 0,-16-5 0,-9-1 0,-16-3 0,-9-4 0,-6-1 0,2-6 0,6-1 0,8-5 0,8-3 0,16 0 0,19 0 0,17-1 0,18 1 0,20 0 0,18 0 0,17 0 0,18 1 0,18 5 0,19-6-2,0 0-37,0 0-5,32 4-2,-2-8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3:47.47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EF0E67-088F-447B-B9D7-3AF8321C819A}" emma:medium="tactile" emma:mode="ink">
          <msink:context xmlns:msink="http://schemas.microsoft.com/ink/2010/main" type="inkDrawing" rotatedBoundingBox="10133,9302 13913,9384 13899,10029 10119,9946" semanticType="callout" shapeName="Other">
            <msink:sourceLink direction="with" ref="{5072815A-1297-49CD-9E4C-DB6D023092EA}"/>
          </msink:context>
        </emma:interpretation>
      </emma:emma>
    </inkml:annotationXML>
    <inkml:trace contextRef="#ctx0" brushRef="#br0">-14 592 78,'-23'10'31,"23"-10"1,0 0-2,0 0-9,0 0-4,4-30-4,24 13-3,4-15-3,19-4-1,17-13-2,28-2-1,25-11 0,34-6-3,28-2 0,26 8 0,23 7 0,21 15 0,11 14 0,8 22 0,-4 15 0,-8 23 0,-15 15 0,-18 12 0,-25 9 0,-27 1 0,-35 3 0,-27-6 0,-34-8 0,-24-9 0,-23-9 0,-17-16 0,-13-3 0,-2-23-13,-29-6-26,3-9-2,-2-6 0,-6-5 0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3:48.04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CD523F-FBE9-4C20-842F-98BDE11E0D43}" emma:medium="tactile" emma:mode="ink">
          <msink:context xmlns:msink="http://schemas.microsoft.com/ink/2010/main" type="inkDrawing" rotatedBoundingBox="10827,8785 16902,8892 16888,9738 10812,9631" semanticType="callout" shapeName="Other">
            <msink:sourceLink direction="with" ref="{5072815A-1297-49CD-9E4C-DB6D023092EA}"/>
          </msink:context>
        </emma:interpretation>
      </emma:emma>
    </inkml:annotationXML>
    <inkml:trace contextRef="#ctx0" brushRef="#br0">-11 778 64,'0'0'30,"-23"-11"-1,23 11 2,0 0-7,23-31-8,17 20-3,7-12-2,36-5-2,26-15-2,40-6-1,34-14-1,38-6 0,34-14 0,37 3-5,31-1 0,28 13 0,18 8 0,20 19 0,5 14 0,-1 29 0,-14 21 0,-17 22 0,-28 17 0,-34 14 0,-45 12 0,-40 5 0,-46 1 0,-29-5 0,-34-8 0,-29-11 0,-24-12 0,-19-11 0,-13-15 0,-21-32 0,9 31 0,-9-31-24,-28-17-17,11-2-2,-4-6 2,-5 1-1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3:48.61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67FD64-46F4-4729-B645-62D4E3E38765}" emma:medium="tactile" emma:mode="ink">
          <msink:context xmlns:msink="http://schemas.microsoft.com/ink/2010/main" type="inkDrawing" rotatedBoundingBox="13189,11605 14753,11553 14762,11823 13198,11875" semanticType="callout" shapeName="Other">
            <msink:sourceLink direction="with" ref="{5072815A-1297-49CD-9E4C-DB6D023092EA}"/>
          </msink:context>
        </emma:interpretation>
      </emma:emma>
    </inkml:annotationXML>
    <inkml:trace contextRef="#ctx0" brushRef="#br0">1 87 90,'-2'-17'34,"2"17"1,0-25 2,0 25-13,21 0-8,-21 0-4,47 42-5,-7-14-7,17 12 0,11-3 0,18 1 0,18-6 0,15-11 0,7-12 0,8-12 0,4-14 0,0-12 0,-10-5 0,-13-7 0,-23 3 0,-22-3 0,-19 12 0,-28-5 0,-23 34-19,7-22-17,-7 22-4,-35-4 2,12 4 1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3:49.10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17330F8-92FD-4BC2-BE21-5031DEF49599}" emma:medium="tactile" emma:mode="ink">
          <msink:context xmlns:msink="http://schemas.microsoft.com/ink/2010/main" type="inkDrawing" rotatedBoundingBox="13226,11727 17144,11123 17242,11766 13325,12369" semanticType="callout" shapeName="Other">
            <msink:sourceLink direction="with" ref="{5072815A-1297-49CD-9E4C-DB6D023092EA}"/>
          </msink:context>
        </emma:interpretation>
      </emma:emma>
    </inkml:annotationXML>
    <inkml:trace contextRef="#ctx0" brushRef="#br0">24 449 103,'-19'13'35,"19"-13"1,-9 42 0,15-3-16,10-1-9,26 17-2,15-4-4,27 5-5,28-8 0,27-3 0,27-15 0,29-9 0,20-17 0,21-10 0,18-13 0,8-11 0,4-14 0,2-8 0,-7-12 0,-14-10 0,-17-9 0,-21-6 0,-26-1 0,-30 1 0,-32 10 0,-27 9 0,-33 15 0,-24 16 0,-20 18 0,-17 21 0,0 0-8,-34 6-33,17 9-1,-3 0 0,-3 0 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3:50.0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0A130AC-BFB8-4210-8C2D-242D7653A64C}" emma:medium="tactile" emma:mode="ink">
          <msink:context xmlns:msink="http://schemas.microsoft.com/ink/2010/main" type="writingRegion" rotatedBoundingBox="5939,12727 19017,12620 19042,15607 5963,15714"/>
        </emma:interpretation>
      </emma:emma>
    </inkml:annotationXML>
    <inkml:traceGroup>
      <inkml:annotationXML>
        <emma:emma xmlns:emma="http://www.w3.org/2003/04/emma" version="1.0">
          <emma:interpretation id="{1BC258FE-E65D-4940-B409-A682D2AE5DE9}" emma:medium="tactile" emma:mode="ink">
            <msink:context xmlns:msink="http://schemas.microsoft.com/ink/2010/main" type="paragraph" rotatedBoundingBox="5919,12829 17031,12551 17066,13981 5955,14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D410BB-6544-4904-B71C-7C1C1F1A4E74}" emma:medium="tactile" emma:mode="ink">
              <msink:context xmlns:msink="http://schemas.microsoft.com/ink/2010/main" type="line" rotatedBoundingBox="5919,12829 17031,12551 17066,13981 5955,14258"/>
            </emma:interpretation>
          </emma:emma>
        </inkml:annotationXML>
        <inkml:traceGroup>
          <inkml:annotationXML>
            <emma:emma xmlns:emma="http://www.w3.org/2003/04/emma" version="1.0">
              <emma:interpretation id="{5072815A-1297-49CD-9E4C-DB6D023092EA}" emma:medium="tactile" emma:mode="ink">
                <msink:context xmlns:msink="http://schemas.microsoft.com/ink/2010/main" type="inkWord" rotatedBoundingBox="5919,12829 17031,12551 17066,13981 5955,14258">
                  <msink:destinationLink direction="with" ref="{DBEF0E67-088F-447B-B9D7-3AF8321C819A}"/>
                  <msink:destinationLink direction="with" ref="{50CD523F-FBE9-4C20-842F-98BDE11E0D43}"/>
                  <msink:destinationLink direction="with" ref="{B967FD64-46F4-4729-B645-62D4E3E38765}"/>
                  <msink:destinationLink direction="with" ref="{F17330F8-92FD-4BC2-BE21-5031DEF49599}"/>
                </msink:context>
              </emma:interpretation>
              <emma:one-of disjunction-type="recognition" id="oneOf0">
                <emma:interpretation id="interp0" emma:lang="en-US" emma:confidence="0">
                  <emma:literal>y=7(x2_4X-5)</emma:literal>
                </emma:interpretation>
                <emma:interpretation id="interp1" emma:lang="en-US" emma:confidence="0">
                  <emma:literal>y=7(X2_4x-5)</emma:literal>
                </emma:interpretation>
                <emma:interpretation id="interp2" emma:lang="en-US" emma:confidence="0">
                  <emma:literal>y=7(X2_4X-5)</emma:literal>
                </emma:interpretation>
                <emma:interpretation id="interp3" emma:lang="en-US" emma:confidence="0">
                  <emma:literal>y=7(x2.4X-5)</emma:literal>
                </emma:interpretation>
                <emma:interpretation id="interp4" emma:lang="en-US" emma:confidence="0">
                  <emma:literal>y=7(X2.4X-5)</emma:literal>
                </emma:interpretation>
              </emma:one-of>
            </emma:emma>
          </inkml:annotationXML>
          <inkml:trace contextRef="#ctx0" brushRef="#br0">204 55 101,'0'0'35,"20"-14"2,-20 14 0,17 34-16,-2 6-8,-5 0-2,5 12-11,-2 3 0,2 0 0,0-2 0,4-8 0,-2-9 0,4-10 0,2-11 0,1-13 0,3-13 0,5-15 0,3-14 0,5-11 0,5-11 0,1-6 0,-3 0 0,-1 6 0,-7 9 0,-6 17 0,-9 19 0,-20 17 0,21 36 0,-19 13 0,-4 17 0,-2 11 0,1 12 0,-1 5 0,-2-1 0,1 1 0,-7-3 0,-3-3 0,-8-5 0,-9-4 0,-9-9 0,-12-4 0,-9-9 0,-8-10 0,-5-9 0,-3-16 0,-1-14 0,7-12 0,6-11 0,10-13 0,14-6 0,12-10 0,21 5 0,1-8-19,25 9-19,4 4-2,9 4 1,4 5 0</inkml:trace>
          <inkml:trace contextRef="#ctx0" brushRef="#br0" timeOffset="502.0287">1151 423 117,'0'0'37,"0"0"1,0 0-1,34 20-20,-2-20-8,19 4-9,7-2 0,6-2 0,14 4-26,-10-2-10,-6 0-2,-8-4 1,-6-4-1</inkml:trace>
          <inkml:trace contextRef="#ctx0" brushRef="#br0" timeOffset="312.0178">1264 111 125,'0'0'38,"0"0"0,0 0-1,0 0-22,0 0-13,28 19-2,2-8 0,6 1 0,8 1 0,3 0 0,-2-5 0,4 3 0,-13-9-7,4 9-20,-20-3-9,-20-8-2,0 0 1,-2 19-1</inkml:trace>
          <inkml:trace contextRef="#ctx0" brushRef="#br0" timeOffset="1052.0602">2268-74 120,'-25'2'36,"25"-2"2,0 0-1,0 0-24,26 12-5,14-14-5,13 0-3,13-6 0,13 1 0,4-3 0,-2 3 0,-3-1 0,-11 4 0,-16 12 0,-11 11 0,-21 11 0,-15 13 0,-14 14 0,-7 7 0,-7 8 0,-3 5 0,-1-1 0,3-1 0,3-5 0,1-6 0,6-11 0,4-10 0,3-7 0,1-11 0,10-1 0,-3-24-31,0 0-9,0 0 0,-5-24 1,8-7 0</inkml:trace>
          <inkml:trace contextRef="#ctx0" brushRef="#br0" timeOffset="1481.0847">3805-260 104,'19'-12'36,"-19"12"2,0 0-1,-25 51-14,-12-7-10,1 20-9,-10 13-4,1 14 0,-2 5 0,7 4 0,5 0 0,12-10 0,14-7 0,10-17 0,26-9-25,3-15-13,15-14-2,10-15 1,7-17-1</inkml:trace>
          <inkml:trace contextRef="#ctx0" brushRef="#br0" timeOffset="2120.1213">4477-64 88,'7'-23'35,"-7"23"0,0 0 2,0 0-8,-17 36-16,2 17-5,-11 9-2,-10 12-2,-6 11-4,-7 7 0,-4-1 0,3-8 0,0-10 0,7-12 0,9-14-4,8-23-11,26-24-19,0 0-5,0-17 3,22-19 0</inkml:trace>
          <inkml:trace contextRef="#ctx0" brushRef="#br0" timeOffset="1877.1074">4118 85 95,'8'-34'36,"-1"11"1,-7 23 2,21 4-11,-21-4-12,36 57-12,-10-10-4,10 11 0,6 6 0,5 2 0,4-5 0,0 1 0,-2-15 0,-8-3 0,-7-10 0,-7-12 0,-7-1 0,-20-21-15,0 0-22,0 0-5,-32-28 3,8 3-2</inkml:trace>
          <inkml:trace contextRef="#ctx0" brushRef="#br0" timeOffset="2606.1491">5020-170 110,'4'-19'37,"-4"19"1,13-22-1,-2-3-14,12 14-13,-2-4-10,9 5 0,0 5 0,6 5 0,-2 5 0,-2 9 0,-4 2 0,-3 9 0,-10 3 0,-6 6 0,-11 6 0,-9 0 0,-8 3 0,-9 0 0,-6 1 0,-8-1 0,1-3 0,1-8 0,4-6 0,6-5 0,6-6 0,24-15 0,-19 15 0,19-15 0,22 0 0,3-2 0,9-2 0,7 3 0,7-1 0,1 2 0,0 2 0,-4-4 0,2 11-17,-11-3-20,-6-1-3,-9-1 1,-21-4-2</inkml:trace>
          <inkml:trace contextRef="#ctx0" brushRef="#br0" timeOffset="4265.244">5969 392 125,'-27'8'37,"27"-8"1,0 0-4,0 0-22,19 6-3,10-12-9,10 4 0,6-2 0,12 2 0,2 0 0,1 2 0,-5 2 0,-4-2 0,-6 6 0,-9-6 0,-2 9-2,-34-9-31,30 0-5,-30 0-2,19-11 2,-19 11 0</inkml:trace>
          <inkml:trace contextRef="#ctx0" brushRef="#br0" timeOffset="4874.2788">7391 709 125,'-19'27'38,"19"-27"1,-17 7-1,17-7-26,0 0-9,4-26-3,0 1 0,0-5 0,-4-9 0,2-9 0,-4-10 0,2-8 0,-4-10 0,-4-3 0,7-2 0,-1 2 0,2 5 0,2 10 0,-1 11 0,-1 16 0,4 8 0,-4 29 0,4-21 0,-4 21 0,0 0 0,-2 25 0,2-25 0,-9 36 0,-1-10 0,-3 1 0,-6 5 0,-5 5 0,-7 3 0,-4 2 0,-5 1 0,-3 0 0,1-5 0,-1 0 0,5-6 0,8-9 0,5-6 0,25-17 0,-15 18 0,15-18 0,27 6 0,3-6 0,7 0 0,9 2 0,8-2 0,9 2 0,1 0 0,0 0 0,2 1 0,-11-5 0,5 8-23,-11-4-16,-9 2-1,-8-4 1,-6-2-1</inkml:trace>
          <inkml:trace contextRef="#ctx0" brushRef="#br0" timeOffset="5164.2954">7897 132 97,'-2'-19'37,"2"19"3,9-21 0,-9 21-7,31 31-25,1 8-8,-2 6 0,9 14 0,3-1 0,7 10 0,2-2 0,-2-7 0,-2-8 0,0-8 0,-5-9 0,-6-11 0,-6-2 0,-30-21-3,19 1-36,-19-1-2,-17-24-1,-6 1 2</inkml:trace>
          <inkml:trace contextRef="#ctx0" brushRef="#br0" timeOffset="5417.3098">8301 24 125,'0'0'37,"9"-20"2,-9 20-2,6 17-22,-16 5-13,-1 20-2,-16 9 0,-5 13 0,-13 8 0,-4 7 0,-9-2 0,-1 1 0,3-5 0,3-11 0,11-9 0,6-15 0,27-6-22,0-15-18,9-17 0,22-4 1,5-17-2</inkml:trace>
          <inkml:trace contextRef="#ctx0" brushRef="#br0" timeOffset="5829.3334">8878 285 110,'-17'2'37,"17"-2"3,-19 5-1,19-5-10,19 12-29,15-5 0,7-1 0,12 3 0,6-1 0,9-1 0,1-1 0,-5-4 0,-1 4 0,-18-16-5,-2 6-32,-14-3-2,-10-3-1,-19 10 1</inkml:trace>
          <inkml:trace contextRef="#ctx0" brushRef="#br0" timeOffset="6566.3756">10413-202 128,'17'-7'38,"-17"7"1,0 0-1,0 0-26,0 0-12,-20-14 0,20 14 0,-32-2 0,7 2 0,-7 0 0,-8 2 0,-5 0 0,-6 2 0,-2 2 0,1 3 0,-3 4 0,10 2 0,1 2 0,12 4 0,8-2 0,5 6 0,7-1 0,9 1 0,3-1 0,3 4 0,3-1 0,3 1 0,-3-1 0,4-3 0,-3-1 0,3-3 0,-5-1 0,-5-19 0,15 25 0,-15-25 0,23 9 0,-23-9 0,38-4 0,-8-1 0,6-3 0,7 3 0,6 1 0,0 4 0,2 4 0,-2 5 0,-5 8 0,-7 6 0,-8 3 0,-11 6 0,-8 0 0,-10 4 0,-13 0 0,-12 2 0,-13-4 0,-11-2 0,-3-4 0,-9-5 0,-3-8 0,2-6 0,1-9 0,7-11 0,7-1 0,11-8 0,6 1 0,3-2 0,27 21 0,-30-30 0,30 30-8,0 0-28,0 0-3,0 0-1,0 0 3,32-15-1</inkml:trace>
          <inkml:trace contextRef="#ctx0" brushRef="#br0" timeOffset="6910.3952">10821-358 144,'19'-8'41,"0"12"-1,-2 11-10,11 13-30,-2 10 0,8 17 0,-3 5 0,2 14 0,-2 3 0,-9 6 0,-9-2 0,-11-4 0,-13-3 0,-12-6 0,-11-4 0,-7-13 0,-2 0 0,-12-12-14,2-5-26,0-9-2,-1-4 1,3-10-1</inkml:trace>
        </inkml:traceGroup>
      </inkml:traceGroup>
    </inkml:traceGroup>
    <inkml:traceGroup>
      <inkml:annotationXML>
        <emma:emma xmlns:emma="http://www.w3.org/2003/04/emma" version="1.0">
          <emma:interpretation id="{DBD934A7-6378-4B1C-AA3F-EA0A15E3A337}" emma:medium="tactile" emma:mode="ink">
            <msink:context xmlns:msink="http://schemas.microsoft.com/ink/2010/main" type="paragraph" rotatedBoundingBox="7364,14475 19032,14380 19042,15607 7374,157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69DFB0-9E6D-480E-8B07-D9E7B248C3A1}" emma:medium="tactile" emma:mode="ink">
              <msink:context xmlns:msink="http://schemas.microsoft.com/ink/2010/main" type="line" rotatedBoundingBox="7364,14475 19032,14380 19042,15607 7374,15703">
                <msink:destinationLink direction="with" ref="{E1A676BC-0297-4A25-8204-37B20A4E021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94D6CBF-1981-40D5-A8FA-5F215050D7B8}" emma:medium="tactile" emma:mode="ink">
                <msink:context xmlns:msink="http://schemas.microsoft.com/ink/2010/main" type="inkWord" rotatedBoundingBox="7212,15639 7376,14476 8127,14582 7963,15745"/>
              </emma:interpretation>
              <emma:one-of disjunction-type="recognition" id="oneOf1">
                <emma:interpretation id="interp5" emma:lang="en-US" emma:confidence="1">
                  <emma:literal>y</emma:literal>
                </emma:interpretation>
                <emma:interpretation id="interp6" emma:lang="en-US" emma:confidence="0">
                  <emma:literal>Y</emma:literal>
                </emma:interpretation>
                <emma:interpretation id="interp7" emma:lang="en-US" emma:confidence="0">
                  <emma:literal>3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}</emma:literal>
                </emma:interpretation>
              </emma:one-of>
            </emma:emma>
          </inkml:annotationXML>
          <inkml:trace contextRef="#ctx0" brushRef="#br0" timeOffset="7889.4512">1413 1556 120,'0'0'38,"13"40"2,-7-6-2,7 11-23,-7-1-11,11 10-4,-2 1 0,4 3 0,-1-5 0,-1-7 0,0-9 0,4-8 0,2-12 0,3-16 0,4-10 0,2-15 0,4-10 0,8-14 0,-1-8 0,0-6 0,-1 1 0,-4 3 0,-4 5 0,-8 8 0,-5 9 0,-6 13 0,-15 23 0,21 0 0,-16 25 0,-1 14 0,0 10 0,2 14 0,-1 8 0,5 8 0,-7 6 0,1 6 0,-6-4 0,-3-1 0,-9-1 0,-6-4 0,-9-7 0,-12-6 0,-4-11 0,-10-14 0,-4-11 0,-3-13 0,2-17 0,-1-17 0,10-12 0,8-16 0,17 0 0,1-18-23,23 6-13,10 1-4,9 5 3,9 9-1</inkml:trace>
        </inkml:traceGroup>
        <inkml:traceGroup>
          <inkml:annotationXML>
            <emma:emma xmlns:emma="http://www.w3.org/2003/04/emma" version="1.0">
              <emma:interpretation id="{D158EF4B-50C0-4A12-A59F-E364E433DB67}" emma:medium="tactile" emma:mode="ink">
                <msink:context xmlns:msink="http://schemas.microsoft.com/ink/2010/main" type="inkWord" rotatedBoundingBox="8305,14776 8874,14594 8993,14964 8424,15147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IF</emma:literal>
                </emma:interpretation>
                <emma:interpretation id="interp13" emma:lang="en-US" emma:confidence="0">
                  <emma:literal>IT</emma:literal>
                </emma:interpretation>
                <emma:interpretation id="interp14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8195.4688">2539 1730 115,'-21'-11'38,"21"11"1,0 0-2,32 7-15,-7-11-18,17 4-4,3 0 0,8-2 0,1 4 0,-1-2 0,-4 6 0,-9-8-12,-2 8-20,-16 1-5,-22-7-1,0 0 1,0 19-1</inkml:trace>
          <inkml:trace contextRef="#ctx0" brushRef="#br0" timeOffset="8390.4799">2430 1953 123,'-13'16'38,"13"-16"2,26 21-3,0-19-22,25 4-13,10-4-2,5-4 0,9 6-24,-9-4-13,-7 0-2,-8-2 1,-8-6-1</inkml:trace>
        </inkml:traceGroup>
        <inkml:traceGroup>
          <inkml:annotationXML>
            <emma:emma xmlns:emma="http://www.w3.org/2003/04/emma" version="1.0">
              <emma:interpretation id="{F70E2F86-2962-44F0-BD47-B60EFF1BA60D}" emma:medium="tactile" emma:mode="ink">
                <msink:context xmlns:msink="http://schemas.microsoft.com/ink/2010/main" type="inkWord" rotatedBoundingBox="12474,14522 16026,14493 16033,15374 12481,15403"/>
              </emma:interpretation>
              <emma:one-of disjunction-type="recognition" id="oneOf3">
                <emma:interpretation id="interp15" emma:lang="en-US" emma:confidence="1">
                  <emma:literal>7×2-28×-35</emma:literal>
                </emma:interpretation>
                <emma:interpretation id="interp16" emma:lang="en-US" emma:confidence="0">
                  <emma:literal>7×228×-35</emma:literal>
                </emma:interpretation>
                <emma:interpretation id="interp17" emma:lang="en-US" emma:confidence="0">
                  <emma:literal>7×22-28×-35</emma:literal>
                </emma:interpretation>
                <emma:interpretation id="interp18" emma:lang="en-US" emma:confidence="0">
                  <emma:literal>7×2-288×-35</emma:literal>
                </emma:interpretation>
                <emma:interpretation id="interp19" emma:lang="en-US" emma:confidence="0">
                  <emma:literal>7×5-28×-35</emma:literal>
                </emma:interpretation>
              </emma:one-of>
            </emma:emma>
          </inkml:annotationXML>
          <inkml:trace contextRef="#ctx0" brushRef="#br0" timeOffset="10356.5924">6565 1843 109,'-19'4'39,"19"-4"1,-21 7 0,21-7-13,19 8-27,15-2 0,10-5 0,16 1 0,10 2 0,7-6 0,8 8 0,-10-12-28,-3 1-12,-12-5 0,-10 1 0,-15-4-1</inkml:trace>
          <inkml:trace contextRef="#ctx0" brushRef="#br0" timeOffset="11022.6305">7701 1834 122,'-17'-8'36,"17"8"2,-10-30-2,14 5-24,22-3-4,8-4-5,12-2-3,5-2 0,7 4 0,2 2 0,3 5 0,-1 7 0,-5 10 0,-8 12 0,-4 15 0,-11 11 0,-13 11 0,-12 10 0,-13 12 0,-13 4 0,-11 9 0,-14-1 0,-8-1 0,-5-4 0,-2-6 0,-1-4 0,1-9 0,8-9 0,8-12 0,10-7 0,11-10 0,20-13 0,0 0 0,0 0 0,19 7 0,9-10 0,11 1 0,9 0 0,6 0 0,5 0 0,1 0 0,2-2 0,-3-1 0,-3 1 0,-14-7 0,0 9-11,-18-8-28,-24 10-2,26-22 1,-20 3-1</inkml:trace>
          <inkml:trace contextRef="#ctx0" brushRef="#br0" timeOffset="11671.6676">9178 1645 119,'4'-21'36,"-10"2"1,-11-1-2,-6 5-19,-13-10-10,-3 10-3,-10 0-2,0 5-1,-4 3 0,2 9 2,4 3-2,3 10 0,5 10 0,11 5 0,7 6 0,13 4 0,10 3 0,15 2 0,8 1 0,14 3 0,8-8 0,8 3 0,0-5 0,0 3 0,-8-6 0,-10-1 0,-10-3 0,-16-1 0,-13 1 0,-13-4 0,-13-2 0,-10-1 0,-5-8 0,-3-2 0,3-7 0,0-8 0,9-8 0,5-11 0,12-4 0,10-5 0,9-8 0,9-3 0,8-3 0,9-3 0,6 0 0,4-1 0,3-3 0,9-2 0,-1 0 0,1 2 0,-4 2 0,-7 8 0,-3 5 0,-7 5 0,-9 9 0,-20 20 0,0 0 0,0 0 0,0 0-11,0 0-27,-5 34-4,-3-16 2,4 1 1</inkml:trace>
          <inkml:trace contextRef="#ctx0" brushRef="#br0" timeOffset="12259.7012">9932 1615 86,'12'-30'36,"-1"5"2,-11 25 1,0 0-4,0 0-17,0 0-15,-21 42-3,-3 3 0,-14 10 0,-7 11 0,-12 7 0,1 3 0,-3-3 0,6-7 0,8-5 0,9-10 0,8-10 0,7-18 0,19-1-5,2-22-32,0 0-2,0 0-2,10-30 1</inkml:trace>
          <inkml:trace contextRef="#ctx0" brushRef="#br0" timeOffset="12015.6873">9493 1590 133,'30'-9'42,"-13"22"-1,2 8-2,7 18-39,3-1 0,10 11 0,3 6 0,5 5 0,4 1 0,0-7 0,-4-5 0,0-9 0,-5-6 0,-7-9 0,-6-7 0,-12-8 0,-17-10 0,0 0 0,19 5-15,-19-5-24,-23-17-3,0 1 2,3-9-1</inkml:trace>
          <inkml:trace contextRef="#ctx0" brushRef="#br0" timeOffset="8979.5136">3545 1479 132,'-17'8'39,"17"-8"0,0 0-2,36 22-29,1-18-8,20 0 0,9-4 0,9-2 0,5-6 0,-1-1 0,-2-2 0,-7-1 0,-13 3 0,-14 5 0,-20 10 0,-23-6 0,7 37 0,-18 3 0,-14 9 0,-3 10 0,-2 7 0,2 7 0,3 1 0,6-3 0,2-3 0,4-5 0,4-9 0,1-5 0,2-11 0,4-8 0,4-9 0,-2-21 0,10 17 0,-10-17-3,17-19-33,-4-2-4,4-7 0,0-8 1,2-5 0</inkml:trace>
          <inkml:trace contextRef="#ctx0" brushRef="#br0" timeOffset="9234.5282">4454 1600 115,'0'0'41,"36"-2"1,-10 15-1,10 21-25,2-2-16,9 13 0,0 6 0,2 8 0,0 1 0,-2-1 0,-7-7 0,-2-4 0,-8-7 0,-4-11 0,-1-3 0,-25-27 0,24 11-33,-24-11-8,6-17 0,-14 0 1,-3-9 0</inkml:trace>
          <inkml:trace contextRef="#ctx0" brushRef="#br0" timeOffset="9489.5428">4911 1500 143,'0'0'40,"-17"34"0,0 7-8,-12 6-32,-1 14 0,-13 9 0,-6 9 0,-6 2 0,-5 4 0,3-8 0,2-5 0,6-12 0,10-13 0,16-11 0,4-24 0,19-12-34,0 0-5,34-23-1,-6-9 1,6-8-1</inkml:trace>
          <inkml:trace contextRef="#ctx0" brushRef="#br0" timeOffset="9934.5682">5403 1498 114,'0'0'37,"0"0"1,0 0 0,7-28-22,14 24-4,-2-8-12,13 7 0,0-3 0,6 4 0,0 4 0,-3 4 0,-4 4 0,-7 7 0,-11 4 0,-9 5 0,-13 3 0,-10 7 0,-8 0 0,-6 1 0,-5-2 0,2-3 0,2-4 0,4-3 0,9-4 0,21-19 0,-21 20 0,21-20 0,0 0 0,25 15 0,-1-11 0,8-2 0,12 0 0,1-6 0,10 8 0,-8-12-24,8 3-15,-6-5-1,-4 1 0,-7-4 0</inkml:trace>
          <inkml:trace contextRef="#ctx0" brushRef="#br0" timeOffset="12707.7268">10570 1822 125,'0'0'37,"-23"0"3,23 0-5,0 0-19,27 8-14,-3-8-2,12 6 0,8-5 0,7 5 0,1-2 0,-1-2 0,2 2 0,-10-8 0,8 6-27,-15-6-11,-6-2-2,-9-1 1,-21 7 0</inkml:trace>
          <inkml:trace contextRef="#ctx0" brushRef="#br0" timeOffset="13375.765">11508 1613 119,'0'0'36,"3"-26"1,-3 26 0,38-23-23,-15 4-4,16 6-8,1-4-2,13 2 0,0 0 0,9 3 0,-2 3 0,-3 5 0,-6 8 0,-8 5 0,-9 8 0,-13 12 0,-15 5 0,-12 5 0,-17 5 0,-11 3 0,-9-2 0,-10 2 0,-2-3 0,-5-10 0,5-4 0,2-8 0,12-5 0,9-9 0,13-8 0,19 0 0,0-19 0,19 6 0,13-2 0,8 0 0,5 3 0,6 7 0,2 8 0,-1 7 0,-2 7 0,-7 5 0,-5 7 0,-8 5 0,-9 2 0,-12-2 0,-11-1 0,-11 1 0,-14-3 0,-6-1 0,-11-6 0,-9-1 0,-9-6 0,0 0 0,-2-8 0,1-1 0,5-10 0,7-4 0,4-1 0,7-6 0,10-1 0,9 1 0,21 13 0,-26-21 0,26 21 0,0 0-24,0 0-15,0 0-1,0 0 1,21-3-1</inkml:trace>
          <inkml:trace contextRef="#ctx0" brushRef="#br0" timeOffset="14275.8165">13004 1439 118,'0'0'36,"0"0"1,19-2-1,-19 2-22,0 0-5,-27-7-4,3 11-5,-12-2 0,-10 5 0,-6 1 0,-7 1 0,1 2 0,3 3 0,4-1 0,8 0 0,9 0 0,11 4 0,6-2 0,4 6 0,3 2 0,7 3 0,-1 1 0,2 1 0,0 0 0,4-1 0,0-3 0,4-5 0,-5-2 0,-1-17 0,12 28 0,-12-28 0,9 23 0,-9-23 0,10 19 0,-10-19 0,0 0 0,22 20 0,-22-20 0,42-3 0,-10-5 0,9 1 0,8-3 0,8 3 0,3-1 0,3 8 0,-3 6 0,-7 7 0,-12 6 0,-9 7 0,-13 8 0,-11 6 0,-16 1 0,-9-1 0,-13-4 0,-8-2 0,-5-4 0,-6-6 0,-6-8 0,-3-11 0,-3-5 0,3-5 0,1-1 0,4-5 0,4-3 0,8 1 0,9 2 0,7 1 0,25 10 0,-24-7 0,24 7 0,0 0 0,0 0-14,0 0-26,0 0-2,0 0 0,0 0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5:54.20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7A0DC8-7612-4404-8836-F68E4E108275}" emma:medium="tactile" emma:mode="ink">
          <msink:context xmlns:msink="http://schemas.microsoft.com/ink/2010/main" type="inkDrawing" rotatedBoundingBox="-1923,13649 1696,8021 7058,11470 3437,17098" hotPoints="5147,10202 5065,15029 239,14947 321,10120" semanticType="enclosure" shapeName="Square">
            <msink:sourceLink direction="with" ref="{C427A554-1E59-4570-8C6E-0F50B474520F}"/>
          </msink:context>
        </emma:interpretation>
      </emma:emma>
    </inkml:annotationXML>
    <inkml:trace contextRef="#ctx0" brushRef="#br0">0 57 47,'0'0'26,"19"-29"1,-19 29 0,0 0-5,17 12-5,-11 16-2,-8 6-4,6 19-1,-8 11-3,6 17 0,-6 6-2,4 13 0,-2 7 0,6 14-1,-2 5-1,3 10 0,1 6 0,2 7 0,-5 5-1,3 5 1,-8-1 0,0-3-3,-2-4 0,3-6 0,-3-7 0,2-6 0,4-6 0,0-5 0,3-4 0,3-2 0,-1-5 0,1-3 0,-4 1 0,-1-7 0,-1-2 0,-2-7 0,0-5 0,0-4 0,-2-4 0,2-5 0,0-1 0,2 1 0,0-1 0,-2 1 0,2 1 0,-2-3 0,2-2 0,0 2 0,2-6 0,-2-6 0,1-3 0,1-5 0,2-1 0,-2-4 0,-1-3 0,1-3 0,0-3 0,0-4 0,-1 0 0,3-4 0,-2-3 0,0 1 0,1-5 0,-1-5 0,0 1 0,-4-19 0,5 30 0,-5-30 0,0 0 0,0 0 0,0 0 0,6 17 0,-6-17 0,0 0 0,0 0 0,0 0 0,0 0 0,0 0 0,10 21 0,-10-21 0,5 21 0,-5-21 0,8 21 0,-8-21 0,11 17 0,-11-17 0,17 9 0,-17-9 0,25 0 0,-7-2 0,5-3 0,4-1 0,3-4 0,4 3 0,3-3 0,5 1 0,1 0 0,3-1 0,3 5 0,2-3 0,5 4 0,3 0 0,5 3 0,0 1 0,2 0 0,2 1 0,0 1 0,2 0 0,-1 2 0,1-2 0,-2-2 0,4 0 0,-1 2 0,5-4 0,1-2 0,-1-2 0,1 3 0,4-1 0,0 0 0,0 0 0,-1-3 0,-3 3 0,0-2 0,-3 4 0,0-3 0,-3 1 0,1 2 0,1 2 0,1 0 0,0 2 0,1 0 0,4-2 0,-3 0 0,3-2 0,-2-4 0,1-1 0,-1-3 0,-2 1 0,1-2 0,-4 1 0,-1 3 0,3 3 0,-6 0 0,0 4 0,-4 2 0,-2 2 0,-3-2 0,-5 0 0,-5-2 0,-5 0 0,-5-2 0,-7 0 0,-7-4 0,-2 2 0,-6-1 0,-17 5 0,20-8 0,-20 8 0,0 0 0,0 0 0,19-15 0,-19 15 0,0 0 0,0 0 0,21-24 0,-21 24 0,17-25 0,-17 25 0,17-32 0,-10 13 0,1-2 0,0-3 0,-1-3 0,-1-1 0,-2-10 0,1-1 0,1-8 0,0-6 0,-1-6 0,1-7 0,1-7 0,5-5 0,-3-5 0,6-3 0,0-7 0,2 1 0,2-6 0,2 1 0,0-1 0,-4 2 0,3-2 0,-5 4 0,1 3 0,-3 2 0,-2 5 0,-3 2 0,-1 5 0,-1 0 0,0 3 0,-1 1 0,-1-7 0,2-1 0,1-4 0,1-5 0,1-1 0,2-3 0,-1 0 0,1 1 0,-1 6 0,-3 4 0,1 4 0,-1 7 0,-1 4 0,-2 6 0,-1 2 0,1 1 0,-2 3 0,2-3 0,0 3 0,-2-3 0,3-5 0,1 2 0,-2-2 0,3 1 0,-1 3 0,-2 2 0,1 5 0,-3 6 0,0 7 0,-2 4 0,0 4 0,-2 4 0,0 1 0,0 3 0,2-3 0,-1 3 0,1-4 0,0 1 0,1 1 0,-1 1 0,2 1 0,-2 3 0,0 4 0,0 17 0,-2-26 0,2 26 0,-5-19 0,5 19 0,0 0 0,-6-23 0,6 23 0,0 0 0,-7-19 0,7 19 0,0 0 0,0 0 0,-8-17 0,8 17 0,0 0 0,0 0 0,0 0 0,0 0 0,0 0 0,-19-17 0,19 17 0,-21-11 0,21 11 0,-35-17 0,10 8 0,-3-3 0,-4 3 0,-12 1 0,-1 1 0,-8-1 0,-3 2 0,-5 1 0,-7-1 0,-3 2 0,-5 1 0,1-1 0,-5 2 0,-1 0 0,-2 0 0,-2 2 0,2 0 0,-1-2 0,1 2 0,-2-2 0,3 1 0,-2-3 0,-3 0 0,-2 0 0,-1-1 0,-3-1 0,-1 2 0,-4 0 0,-2 1 0,-2 3 0,-2 0 0,-5 1 0,-3 3 0,-1 0 0,-6 2 0,1-1 0,-3 1 0,0 0 0,4-3 0,4-1 0,2-2 0,3-2 0,4-1 0,2-3 0,6-3 0,4-1 0,7-1 0,4-2 0,7-3 0,6 3 0,6 0 0,7 2 0,8-1 0,8 5 0,5-1 0,5 1 0,10 7 0,19 0 0,-17 7 0,17-7-31,-1 19-7,6-2-3,5 4 1,7 3 0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34:08.58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A676BC-0297-4A25-8204-37B20A4E0217}" emma:medium="tactile" emma:mode="ink">
          <msink:context xmlns:msink="http://schemas.microsoft.com/ink/2010/main" type="inkDrawing" rotatedBoundingBox="6818,14052 19534,14177 19516,15943 6800,15818" semanticType="enclosure" shapeName="Other">
            <msink:sourceLink direction="with" ref="{0F69DFB0-9E6D-480E-8B07-D9E7B248C3A1}"/>
          </msink:context>
        </emma:interpretation>
      </emma:emma>
    </inkml:annotationXML>
    <inkml:trace contextRef="#ctx0" brushRef="#br0">153 329 43,'17'-17'24,"-12"-5"2,-5 22-2,10-29-3,-10 29-8,0 0-1,0 0-2,17 4-2,-17-4-2,22 44-1,-5-14 0,2 15 0,-6 6 1,6 11-3,-9 1 1,1 4-1,-5 1 0,1 4-1,-3-2 0,2 2-1,-3-5 1,1 1 0,0 0-1,-2 2 1,-2 0-1,-4-2 0,-3-4 1,-1-4-1,-3-3 0,-1-8 1,3-8-2,-1-5 1,3-9 0,1-7 0,4-3-1,2-17 0,0 17 1,0-17-1,0 0 0,0 0 0,0 0 0,0 0 1,0 0-1,0 0 0,14 17 0,-14-17-1,0 0 1,0 0 0,18 19 0,-18-19 0,19 12 0,-19-12-1,29 7 1,-9-3 0,7 0 1,7-2-1,11-1 0,8-2 0,15-1 0,11-6 0,10-1 0,13-5 1,9-1-1,8 0 0,5 0 0,8-2 0,4 2 0,4 4 0,3 1-1,2 3 1,4-1-1,8 3 1,1 1-1,5-2 2,-1 4-1,6-3 0,-2 1 0,-2 0 0,-4 0 1,-5 1-1,-2-1 1,-6 4-1,-2-2 1,-5 0 0,-1 0 0,3 0 0,5 0 0,2 0-1,0 1 1,10-1-1,-5 0 1,5 0-1,1 2 0,0 0 2,3-2-2,3 2 0,2-4 0,-2 2 0,7-1 0,1 1 0,-1 0 0,1 0 0,-4 2 0,-4 2 0,0 2 0,-2-1 0,-2 5 0,-4-1 0,3 5 0,-3 3 0,1 2 0,1 0 0,-3 0 0,-1 0 0,-1 0 0,2-4 0,-5-2 0,3-3 0,2-3 0,-5-1 0,1-2 0,-2 0 0,0 0 0,-2 0 0,-2 0 0,-1 0 0,-5 1 0,-3 1 0,-2 0 0,-4 2 0,-6-3 0,-5 1 0,-8 0 0,-9-2 0,-6 0 0,-13 0 0,-14-2 0,-5 0 0,-13 0 0,-6-2 0,-7 0 0,-8-4 0,-6 2 0,1-3 0,-6-1 0,-1-1 0,-20 9 0,23-27 0,-23 27 0,8-30 0,-10 11 0,-2 0 0,0-3 0,2-5 0,2-1 0,4-8 0,5-7 0,3-8 0,-1-6 0,-1-11 0,-3-5 0,-1-4 0,-2-1 0,-3 1 0,5 1 0,2-3 0,7 2 0,5 3 0,11 1 0,3 1 0,3 4 0,1 6 0,-6 5 0,-5 14 0,-7 7 0,-5 11 0,-15 25 0,8-20 0,-8 20 0,0 0 0,0 0 0,-10 20 0,10-20 0,0 0 0,-5 21 0,5-21 0,-23 10 0,6-7 0,-9 1 0,-4 0 0,-10 0 0,-7-1 0,-8-1 0,-7 0 0,-8-2 0,-7-2 0,-8-1 0,-11-1 0,-4-2 0,-12 2 0,-5 1 0,-9 1 0,-6 0 0,-6 4 0,-9 3 0,0 1 0,-12 3 0,-8 1 0,-7 1 0,-3 1 0,-6-1 0,-8-2 0,-3-1 0,-6-2 0,0-3 0,-4-1 0,-2 0 0,-7 0 0,-2-2 0,-4 0 0,4 2 0,2 0 0,0 0 0,2-2 0,9 0 0,4-4 0,9-4 0,6-1 0,-2-2 0,0-3 0,2-1 0,0 2 0,-1 0 0,-3 0 0,-2-1 0,0 5 0,8-2 0,4-1 0,5 1 0,6-2 0,6 0 0,5-1 0,2-1 0,3 2 0,-5 0 0,0-2 0,-7 3 0,-2 1 0,-4 4-2,0-1 2,2 2-1,0 3 1,6-1-1,-1 0 1,7 0-1,1 1 1,2-1 0,-4 2 0,2-2 0,1 2 0,2 2 0,3 0-1,8 0 1,5 0 1,9-2-1,12 2 0,9-2-1,12-3 1,7 3-2,11-4-3,14 8-5,2-8-15,14 5-9,12-7-2,9-7 0,18-2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4-05-07T20:14:52.85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2BD223-472C-413A-AE56-D52BFBB69978}" emma:medium="tactile" emma:mode="ink">
          <msink:context xmlns:msink="http://schemas.microsoft.com/ink/2010/main" type="writingRegion" rotatedBoundingBox="8148,10852 12226,11058 12171,12135 8093,11929"/>
        </emma:interpretation>
      </emma:emma>
    </inkml:annotationXML>
    <inkml:traceGroup>
      <inkml:annotationXML>
        <emma:emma xmlns:emma="http://www.w3.org/2003/04/emma" version="1.0">
          <emma:interpretation id="{21BA8B14-4308-4006-92C8-46016EDFBA33}" emma:medium="tactile" emma:mode="ink">
            <msink:context xmlns:msink="http://schemas.microsoft.com/ink/2010/main" type="paragraph" rotatedBoundingBox="8148,10852 12226,11058 12171,12135 8093,119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651FFA-C264-415A-98A3-66BF3F538633}" emma:medium="tactile" emma:mode="ink">
              <msink:context xmlns:msink="http://schemas.microsoft.com/ink/2010/main" type="line" rotatedBoundingBox="8148,10852 12226,11058 12171,12135 8093,11929"/>
            </emma:interpretation>
          </emma:emma>
        </inkml:annotationXML>
        <inkml:traceGroup>
          <inkml:annotationXML>
            <emma:emma xmlns:emma="http://www.w3.org/2003/04/emma" version="1.0">
              <emma:interpretation id="{0095A9CF-A9CA-4AE9-9AA0-6194E02BD0E6}" emma:medium="tactile" emma:mode="ink">
                <msink:context xmlns:msink="http://schemas.microsoft.com/ink/2010/main" type="inkWord" rotatedBoundingBox="8148,10852 12226,11058 12171,12135 8093,11929"/>
              </emma:interpretation>
              <emma:one-of disjunction-type="recognition" id="oneOf0">
                <emma:interpretation id="interp0" emma:lang="en-US" emma:confidence="0">
                  <emma:literal>X-=b.</emma:literal>
                </emma:interpretation>
                <emma:interpretation id="interp1" emma:lang="en-US" emma:confidence="0">
                  <emma:literal>X-=b,</emma:literal>
                </emma:interpretation>
                <emma:interpretation id="interp2" emma:lang="en-US" emma:confidence="0">
                  <emma:literal>Xo-be</emma:literal>
                </emma:interpretation>
                <emma:interpretation id="interp3" emma:lang="en-US" emma:confidence="0">
                  <emma:literal>Xyz-be</emma:literal>
                </emma:interpretation>
                <emma:interpretation id="interp4" emma:lang="en-US" emma:confidence="0">
                  <emma:literal>XP-be</emma:literal>
                </emma:interpretation>
              </emma:one-of>
            </emma:emma>
          </inkml:annotationXML>
          <inkml:trace contextRef="#ctx0" brushRef="#br0">890 227 104,'0'0'35,"0"0"1,0 0 1,0 0-15,25 0-12,-4-3-3,11 5-3,3-4-4,9 4 0,1-2 0,4 1 0,-5 3 0,-3-2 0,-1 4 0,-12-8-6,4 11-12,-32-9-14,21 4-5,-21-4 0,0 0 2,-19 8-1</inkml:trace>
          <inkml:trace contextRef="#ctx0" brushRef="#br0" timeOffset="1056.0603">1903 267 125,'-9'19'36,"9"-19"1,0 0 0,24 2-26,5 2-4,1-6-5,8 2-2,1-4 0,5 2 0,1 0 0,-6 2 0,1 2 0,-13-6 0,3 12-23,-11-6-12,-19-2-3,26 5 1,-26-5 1</inkml:trace>
          <inkml:trace contextRef="#ctx0" brushRef="#br0" timeOffset="1692.0968">2784-114 110,'0'0'35,"0"0"1,0 0 0,21 9-19,-21 12-7,9 17-3,-3 3-3,2 16-4,-5 5 0,1 12 0,-2-3 0,-2 1 0,-2-8 0,2-5 0,0-12 0,-2-9 0,2-10 0,0-28 0,0 0 0,0 0 0,25-13 0,-14-14 0,4-5 0,4-4 0,6-1 0,-1-3 0,10 6 0,0 4 0,4 11 0,0 4 0,1 9 0,-1 8 0,-2 10 0,-2 5 0,-12 7 0,-1 6 0,-10 2 0,-5 2 0,-10 0 0,-9-2 0,-10-2 0,-12-3 0,-7-8 0,-7-4 0,-4-6 0,-3-3 0,3-6 0,2-6 0,7 1 0,9-10-7,18 3-24,17 12-5,-21-26-3,21 26 3,13-23-2</inkml:trace>
          <inkml:trace contextRef="#ctx0" brushRef="#br0" timeOffset="2199.1257">2175 818 116,'-21'4'34,"21"-4"3,19 5-1,7-8-22,29 10-4,11-7-2,27 6-8,12-4 0,20 0 0,11-6 0,13 0 0,3-5 0,3-3 0,-6-1 0,-7-2 0,-14 2 0,-19 0 0,-16 1 0,-23 3 0,-16 7 0,-29-8 0,-8 16-27,-17-6-10,-27 15-4,-5-2 2,-13 6 0</inkml:trace>
          <inkml:trace contextRef="#ctx0" brushRef="#br0" timeOffset="-834.0477">-8-14 104,'0'0'37,"2"-17"1,-2 17-1,17 26-12,-17-26-11,38 49-14,-12-9 0,10 17 0,2 5 0,9 11 0,4 3 0,-2 3 0,2 0 0,-2-3 0,-2-8 0,-7-8 0,-4-9 0,-14-17 0,3 2 0,-25-36-32,9 19-7,-9-19-1,-19-19 1,0-2 0</inkml:trace>
          <inkml:trace contextRef="#ctx0" brushRef="#br0" timeOffset="-437.025">454-24 98,'0'0'34,"10"-18"1,-10 18 1,0 0-13,0 0-11,4 22-3,-12-5-3,-3 17-4,-14 8-2,-7 12 0,-13 14 0,-6 8 0,-6 1 0,-1 6 0,-1-6 0,5-3 0,7-10 0,9-11 0,11-11 0,5-14 0,18-2-6,4-26-28,0 0-4,0 0 0,25-24 0,-5 1 0</inkml:trace>
          <inkml:trace contextRef="#ctx0" brushRef="#br0" timeOffset="270.0154">839 454 83,'0'0'34,"-11"17"2,11-17 1,40-10-7,1 8-13,2-15-4,20 10-8,-1-8-5,12 4 0,-5 3 0,-3 2 0,-9 6 0,-8-2 0,-4 16-22,-15-9-14,-9 1-3,-21-6 2,0 0-1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39D0B-0EC1-4B3C-AC84-BA98F49F6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3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B5308-601A-4CF5-91E1-36C4C8954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5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D0CB5-D820-4B1E-902D-C86432429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87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0B7EB-719F-4C7E-9E3C-6B02559D5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8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A82B4-88F8-4545-B4DD-DE1A4E95D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90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1AA13-2CED-4662-A4C2-5BDAE27C3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80835-D95A-4C1D-B50E-3D2B75733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0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83C71-9454-44F3-B482-AE0702693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8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FA1E7-F1D9-476A-BF5F-44DACBC0E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2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BB03-D223-43D7-9A28-026792386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0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978FE-D976-479E-A90C-654CF79EB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3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EDB52-FC3B-42DF-8B4F-DF737304C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7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CA0A1-4923-4E64-9FA2-21838F73F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3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399A4-CA0B-4EA0-93C2-55BFD0ADE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0804491-9814-4F7C-8327-FBAB2391F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customXml" Target="../ink/ink27.xml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customXml" Target="../ink/ink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customXml" Target="../ink/ink35.xml"/><Relationship Id="rId3" Type="http://schemas.openxmlformats.org/officeDocument/2006/relationships/customXml" Target="../ink/ink30.xml"/><Relationship Id="rId7" Type="http://schemas.openxmlformats.org/officeDocument/2006/relationships/customXml" Target="../ink/ink32.xml"/><Relationship Id="rId12" Type="http://schemas.openxmlformats.org/officeDocument/2006/relationships/image" Target="../media/image39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0" Type="http://schemas.openxmlformats.org/officeDocument/2006/relationships/image" Target="../media/image38.emf"/><Relationship Id="rId4" Type="http://schemas.openxmlformats.org/officeDocument/2006/relationships/image" Target="../media/image35.emf"/><Relationship Id="rId9" Type="http://schemas.openxmlformats.org/officeDocument/2006/relationships/customXml" Target="../ink/ink33.xml"/><Relationship Id="rId1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customXml" Target="../ink/ink41.xml"/><Relationship Id="rId18" Type="http://schemas.openxmlformats.org/officeDocument/2006/relationships/image" Target="../media/image49.emf"/><Relationship Id="rId3" Type="http://schemas.openxmlformats.org/officeDocument/2006/relationships/customXml" Target="../ink/ink36.xml"/><Relationship Id="rId7" Type="http://schemas.openxmlformats.org/officeDocument/2006/relationships/customXml" Target="../ink/ink38.xml"/><Relationship Id="rId12" Type="http://schemas.openxmlformats.org/officeDocument/2006/relationships/image" Target="../media/image46.emf"/><Relationship Id="rId17" Type="http://schemas.openxmlformats.org/officeDocument/2006/relationships/customXml" Target="../ink/ink43.xml"/><Relationship Id="rId2" Type="http://schemas.openxmlformats.org/officeDocument/2006/relationships/image" Target="../media/image41.png"/><Relationship Id="rId16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11" Type="http://schemas.openxmlformats.org/officeDocument/2006/relationships/customXml" Target="../ink/ink40.xml"/><Relationship Id="rId5" Type="http://schemas.openxmlformats.org/officeDocument/2006/relationships/customXml" Target="../ink/ink37.xml"/><Relationship Id="rId15" Type="http://schemas.openxmlformats.org/officeDocument/2006/relationships/customXml" Target="../ink/ink42.xml"/><Relationship Id="rId10" Type="http://schemas.openxmlformats.org/officeDocument/2006/relationships/image" Target="../media/image45.emf"/><Relationship Id="rId4" Type="http://schemas.openxmlformats.org/officeDocument/2006/relationships/image" Target="../media/image42.emf"/><Relationship Id="rId9" Type="http://schemas.openxmlformats.org/officeDocument/2006/relationships/customXml" Target="../ink/ink39.xml"/><Relationship Id="rId14" Type="http://schemas.openxmlformats.org/officeDocument/2006/relationships/image" Target="../media/image4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customXml" Target="../ink/ink49.xml"/><Relationship Id="rId3" Type="http://schemas.openxmlformats.org/officeDocument/2006/relationships/customXml" Target="../ink/ink44.xml"/><Relationship Id="rId7" Type="http://schemas.openxmlformats.org/officeDocument/2006/relationships/customXml" Target="../ink/ink46.xml"/><Relationship Id="rId12" Type="http://schemas.openxmlformats.org/officeDocument/2006/relationships/image" Target="../media/image55.emf"/><Relationship Id="rId2" Type="http://schemas.openxmlformats.org/officeDocument/2006/relationships/image" Target="../media/image50.png"/><Relationship Id="rId16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customXml" Target="../ink/ink48.xml"/><Relationship Id="rId5" Type="http://schemas.openxmlformats.org/officeDocument/2006/relationships/customXml" Target="../ink/ink45.xml"/><Relationship Id="rId15" Type="http://schemas.openxmlformats.org/officeDocument/2006/relationships/customXml" Target="../ink/ink50.xml"/><Relationship Id="rId10" Type="http://schemas.openxmlformats.org/officeDocument/2006/relationships/image" Target="../media/image54.emf"/><Relationship Id="rId4" Type="http://schemas.openxmlformats.org/officeDocument/2006/relationships/image" Target="../media/image51.emf"/><Relationship Id="rId9" Type="http://schemas.openxmlformats.org/officeDocument/2006/relationships/customXml" Target="../ink/ink47.xml"/><Relationship Id="rId14" Type="http://schemas.openxmlformats.org/officeDocument/2006/relationships/image" Target="../media/image5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customXml" Target="../ink/ink52.xml"/><Relationship Id="rId4" Type="http://schemas.openxmlformats.org/officeDocument/2006/relationships/image" Target="../media/image5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3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customXml" Target="../ink/ink54.xml"/><Relationship Id="rId4" Type="http://schemas.openxmlformats.org/officeDocument/2006/relationships/image" Target="../media/image6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5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customXml" Target="../ink/ink56.xml"/><Relationship Id="rId4" Type="http://schemas.openxmlformats.org/officeDocument/2006/relationships/image" Target="../media/image6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customXml" Target="../ink/ink57.xml"/><Relationship Id="rId7" Type="http://schemas.openxmlformats.org/officeDocument/2006/relationships/customXml" Target="../ink/ink59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customXml" Target="../ink/ink58.xml"/><Relationship Id="rId4" Type="http://schemas.openxmlformats.org/officeDocument/2006/relationships/image" Target="../media/image6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customXml" Target="../ink/ink60.xml"/><Relationship Id="rId7" Type="http://schemas.openxmlformats.org/officeDocument/2006/relationships/customXml" Target="../ink/ink62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customXml" Target="../ink/ink61.xml"/><Relationship Id="rId10" Type="http://schemas.openxmlformats.org/officeDocument/2006/relationships/image" Target="../media/image75.emf"/><Relationship Id="rId4" Type="http://schemas.openxmlformats.org/officeDocument/2006/relationships/image" Target="../media/image72.emf"/><Relationship Id="rId9" Type="http://schemas.openxmlformats.org/officeDocument/2006/relationships/customXml" Target="../ink/ink6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13" Type="http://schemas.openxmlformats.org/officeDocument/2006/relationships/customXml" Target="../ink/ink69.xml"/><Relationship Id="rId18" Type="http://schemas.openxmlformats.org/officeDocument/2006/relationships/image" Target="../media/image29.emf"/><Relationship Id="rId3" Type="http://schemas.openxmlformats.org/officeDocument/2006/relationships/customXml" Target="../ink/ink64.xml"/><Relationship Id="rId21" Type="http://schemas.openxmlformats.org/officeDocument/2006/relationships/customXml" Target="../ink/ink73.xml"/><Relationship Id="rId7" Type="http://schemas.openxmlformats.org/officeDocument/2006/relationships/customXml" Target="../ink/ink66.xml"/><Relationship Id="rId12" Type="http://schemas.openxmlformats.org/officeDocument/2006/relationships/image" Target="../media/image1.emf"/><Relationship Id="rId17" Type="http://schemas.openxmlformats.org/officeDocument/2006/relationships/customXml" Target="../ink/ink71.xml"/><Relationship Id="rId2" Type="http://schemas.openxmlformats.org/officeDocument/2006/relationships/image" Target="../media/image76.png"/><Relationship Id="rId16" Type="http://schemas.openxmlformats.org/officeDocument/2006/relationships/image" Target="../media/image12.emf"/><Relationship Id="rId20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11" Type="http://schemas.openxmlformats.org/officeDocument/2006/relationships/customXml" Target="../ink/ink68.xml"/><Relationship Id="rId24" Type="http://schemas.openxmlformats.org/officeDocument/2006/relationships/image" Target="../media/image50.emf"/><Relationship Id="rId5" Type="http://schemas.openxmlformats.org/officeDocument/2006/relationships/customXml" Target="../ink/ink65.xml"/><Relationship Id="rId15" Type="http://schemas.openxmlformats.org/officeDocument/2006/relationships/customXml" Target="../ink/ink70.xml"/><Relationship Id="rId23" Type="http://schemas.openxmlformats.org/officeDocument/2006/relationships/customXml" Target="../ink/ink74.xml"/><Relationship Id="rId10" Type="http://schemas.openxmlformats.org/officeDocument/2006/relationships/image" Target="../media/image80.emf"/><Relationship Id="rId19" Type="http://schemas.openxmlformats.org/officeDocument/2006/relationships/customXml" Target="../ink/ink72.xml"/><Relationship Id="rId4" Type="http://schemas.openxmlformats.org/officeDocument/2006/relationships/image" Target="../media/image77.emf"/><Relationship Id="rId9" Type="http://schemas.openxmlformats.org/officeDocument/2006/relationships/customXml" Target="../ink/ink67.xml"/><Relationship Id="rId14" Type="http://schemas.openxmlformats.org/officeDocument/2006/relationships/image" Target="../media/image6.emf"/><Relationship Id="rId22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customXml" Target="../ink/ink80.xml"/><Relationship Id="rId3" Type="http://schemas.openxmlformats.org/officeDocument/2006/relationships/customXml" Target="../ink/ink75.xml"/><Relationship Id="rId7" Type="http://schemas.openxmlformats.org/officeDocument/2006/relationships/customXml" Target="../ink/ink77.xml"/><Relationship Id="rId12" Type="http://schemas.openxmlformats.org/officeDocument/2006/relationships/image" Target="../media/image71.em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11" Type="http://schemas.openxmlformats.org/officeDocument/2006/relationships/customXml" Target="../ink/ink79.xml"/><Relationship Id="rId5" Type="http://schemas.openxmlformats.org/officeDocument/2006/relationships/customXml" Target="../ink/ink76.xml"/><Relationship Id="rId10" Type="http://schemas.openxmlformats.org/officeDocument/2006/relationships/image" Target="../media/image67.emf"/><Relationship Id="rId4" Type="http://schemas.openxmlformats.org/officeDocument/2006/relationships/image" Target="../media/image58.emf"/><Relationship Id="rId9" Type="http://schemas.openxmlformats.org/officeDocument/2006/relationships/customXml" Target="../ink/ink78.xml"/><Relationship Id="rId14" Type="http://schemas.openxmlformats.org/officeDocument/2006/relationships/image" Target="../media/image7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customXml" Target="../ink/ink15.xml"/><Relationship Id="rId18" Type="http://schemas.openxmlformats.org/officeDocument/2006/relationships/image" Target="../media/image20.emf"/><Relationship Id="rId26" Type="http://schemas.openxmlformats.org/officeDocument/2006/relationships/image" Target="../media/image24.emf"/><Relationship Id="rId3" Type="http://schemas.openxmlformats.org/officeDocument/2006/relationships/customXml" Target="../ink/ink10.xml"/><Relationship Id="rId21" Type="http://schemas.openxmlformats.org/officeDocument/2006/relationships/customXml" Target="../ink/ink19.xml"/><Relationship Id="rId34" Type="http://schemas.openxmlformats.org/officeDocument/2006/relationships/image" Target="../media/image28.emf"/><Relationship Id="rId7" Type="http://schemas.openxmlformats.org/officeDocument/2006/relationships/customXml" Target="../ink/ink12.xml"/><Relationship Id="rId12" Type="http://schemas.openxmlformats.org/officeDocument/2006/relationships/image" Target="../media/image17.emf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customXml" Target="../ink/ink25.xml"/><Relationship Id="rId2" Type="http://schemas.openxmlformats.org/officeDocument/2006/relationships/image" Target="../media/image12.png"/><Relationship Id="rId16" Type="http://schemas.openxmlformats.org/officeDocument/2006/relationships/image" Target="../media/image19.emf"/><Relationship Id="rId20" Type="http://schemas.openxmlformats.org/officeDocument/2006/relationships/image" Target="../media/image21.emf"/><Relationship Id="rId29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customXml" Target="../ink/ink14.xml"/><Relationship Id="rId24" Type="http://schemas.openxmlformats.org/officeDocument/2006/relationships/image" Target="../media/image23.emf"/><Relationship Id="rId32" Type="http://schemas.openxmlformats.org/officeDocument/2006/relationships/image" Target="../media/image27.emf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25.emf"/><Relationship Id="rId10" Type="http://schemas.openxmlformats.org/officeDocument/2006/relationships/image" Target="../media/image16.emf"/><Relationship Id="rId19" Type="http://schemas.openxmlformats.org/officeDocument/2006/relationships/customXml" Target="../ink/ink18.xml"/><Relationship Id="rId31" Type="http://schemas.openxmlformats.org/officeDocument/2006/relationships/customXml" Target="../ink/ink24.xml"/><Relationship Id="rId4" Type="http://schemas.openxmlformats.org/officeDocument/2006/relationships/image" Target="../media/image13.emf"/><Relationship Id="rId9" Type="http://schemas.openxmlformats.org/officeDocument/2006/relationships/customXml" Target="../ink/ink13.xml"/><Relationship Id="rId14" Type="http://schemas.openxmlformats.org/officeDocument/2006/relationships/image" Target="../media/image18.emf"/><Relationship Id="rId22" Type="http://schemas.openxmlformats.org/officeDocument/2006/relationships/image" Target="../media/image22.emf"/><Relationship Id="rId27" Type="http://schemas.openxmlformats.org/officeDocument/2006/relationships/customXml" Target="../ink/ink22.xml"/><Relationship Id="rId30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6781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Q3 Midterm Review</a:t>
            </a:r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685800" y="1143000"/>
            <a:ext cx="7924800" cy="3505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Last </a:t>
            </a:r>
          </a:p>
          <a:p>
            <a:pPr algn="ctr"/>
            <a:r>
              <a:rPr lang="en-US" sz="3600" kern="10" spc="-36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Mathematician </a:t>
            </a:r>
          </a:p>
          <a:p>
            <a:pPr algn="ctr"/>
            <a:r>
              <a:rPr lang="en-US" sz="3600" kern="10" spc="-36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28600"/>
                <a:ext cx="6870700" cy="35052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>Solve the following quadratic using any method.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5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+16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=−12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28600"/>
                <a:ext cx="6870700" cy="3505200"/>
              </a:xfrm>
              <a:blipFill rotWithShape="1">
                <a:blip r:embed="rId2"/>
                <a:stretch>
                  <a:fillRect t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852284" y="3683978"/>
              <a:ext cx="1912320" cy="339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1124" y="3671018"/>
                <a:ext cx="19328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1719284" y="4132898"/>
              <a:ext cx="4548600" cy="77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4244" y="4123538"/>
                <a:ext cx="45597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/>
              <p14:cNvContentPartPr/>
              <p14:nvPr/>
            </p14:nvContentPartPr>
            <p14:xfrm>
              <a:off x="2234444" y="4237658"/>
              <a:ext cx="5568120" cy="22942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21484" y="4223978"/>
                <a:ext cx="5595840" cy="23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5" name="Ink 104"/>
              <p14:cNvContentPartPr/>
              <p14:nvPr/>
            </p14:nvContentPartPr>
            <p14:xfrm>
              <a:off x="3568604" y="5795378"/>
              <a:ext cx="4299840" cy="85860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63564" y="5780618"/>
                <a:ext cx="4319640" cy="88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0126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Find the solutions: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−32=0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317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Find the solutions: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−32=0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678404" y="1782818"/>
              <a:ext cx="2414160" cy="286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7244" y="1768058"/>
                <a:ext cx="243540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2834924" y="2293298"/>
              <a:ext cx="3547080" cy="43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24844" y="2284658"/>
                <a:ext cx="35672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3656804" y="2576978"/>
              <a:ext cx="2374920" cy="24058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42764" y="2562218"/>
                <a:ext cx="2403720" cy="24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/>
              <p14:cNvContentPartPr/>
              <p14:nvPr/>
            </p14:nvContentPartPr>
            <p14:xfrm>
              <a:off x="3666164" y="3018338"/>
              <a:ext cx="1055880" cy="129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52484" y="3006458"/>
                <a:ext cx="10792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/>
              <p14:cNvContentPartPr/>
              <p14:nvPr/>
            </p14:nvContentPartPr>
            <p14:xfrm>
              <a:off x="4142444" y="3141818"/>
              <a:ext cx="307800" cy="2498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27684" y="3127058"/>
                <a:ext cx="32760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/>
              <p14:cNvContentPartPr/>
              <p14:nvPr/>
            </p14:nvContentPartPr>
            <p14:xfrm>
              <a:off x="4081244" y="4439258"/>
              <a:ext cx="2348280" cy="7664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75484" y="4433498"/>
                <a:ext cx="2368800" cy="7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9434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52400"/>
                <a:ext cx="6870700" cy="32004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Use the quadratic formula to solve: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52400"/>
                <a:ext cx="6870700" cy="3200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689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52400"/>
                <a:ext cx="6870700" cy="32004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Use the quadratic formula to solve: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52400"/>
                <a:ext cx="6870700" cy="3200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090244" y="3287258"/>
              <a:ext cx="1380960" cy="240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0524" y="3273578"/>
                <a:ext cx="14040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2703884" y="3672458"/>
              <a:ext cx="3556440" cy="61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94164" y="3664178"/>
                <a:ext cx="35744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Ink 33"/>
              <p14:cNvContentPartPr/>
              <p14:nvPr/>
            </p14:nvContentPartPr>
            <p14:xfrm>
              <a:off x="4829324" y="4415858"/>
              <a:ext cx="2252880" cy="5475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20324" y="4405058"/>
                <a:ext cx="227556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" name="Ink 60"/>
              <p14:cNvContentPartPr/>
              <p14:nvPr/>
            </p14:nvContentPartPr>
            <p14:xfrm>
              <a:off x="3911324" y="4943978"/>
              <a:ext cx="3200400" cy="8352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04484" y="4929578"/>
                <a:ext cx="32191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2" name="Ink 71"/>
              <p14:cNvContentPartPr/>
              <p14:nvPr/>
            </p14:nvContentPartPr>
            <p14:xfrm>
              <a:off x="2991884" y="3829418"/>
              <a:ext cx="4303440" cy="213588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7844" y="3814658"/>
                <a:ext cx="4332240" cy="21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3" name="Ink 72"/>
              <p14:cNvContentPartPr/>
              <p14:nvPr/>
            </p14:nvContentPartPr>
            <p14:xfrm>
              <a:off x="4047404" y="5931818"/>
              <a:ext cx="1134360" cy="640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34804" y="5917058"/>
                <a:ext cx="11617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1" name="Ink 90"/>
              <p14:cNvContentPartPr/>
              <p14:nvPr/>
            </p14:nvContentPartPr>
            <p14:xfrm>
              <a:off x="4468964" y="5595578"/>
              <a:ext cx="3308760" cy="74088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54204" y="5584778"/>
                <a:ext cx="3330720" cy="7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" name="Ink 91"/>
              <p14:cNvContentPartPr/>
              <p14:nvPr/>
            </p14:nvContentPartPr>
            <p14:xfrm>
              <a:off x="6773324" y="5417378"/>
              <a:ext cx="1172520" cy="102492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63604" y="5411978"/>
                <a:ext cx="1197000" cy="10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4249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>Convert the following to vertex form:</a:t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4</m:t>
                          </m:r>
                          <m:r>
                            <a:rPr lang="en-US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+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3</m:t>
                          </m:r>
                          <m:r>
                            <a:rPr lang="en-US">
                              <a:latin typeface="Cambria Math"/>
                            </a:rPr>
                            <m:t>)(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429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>Convert the following to vertex form:</a:t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4</m:t>
                          </m:r>
                          <m:r>
                            <a:rPr lang="en-US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+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3</m:t>
                          </m:r>
                          <m:r>
                            <a:rPr lang="en-US">
                              <a:latin typeface="Cambria Math"/>
                            </a:rPr>
                            <m:t>)(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1926284" y="4175378"/>
              <a:ext cx="6148800" cy="26427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4764" y="4160618"/>
                <a:ext cx="6175080" cy="267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3692804" y="3411818"/>
              <a:ext cx="1324440" cy="242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3084" y="3397058"/>
                <a:ext cx="13489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/>
              <p14:cNvContentPartPr/>
              <p14:nvPr/>
            </p14:nvContentPartPr>
            <p14:xfrm>
              <a:off x="3863084" y="3260258"/>
              <a:ext cx="2023560" cy="2844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52284" y="3245498"/>
                <a:ext cx="204372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/>
              <p14:cNvContentPartPr/>
              <p14:nvPr/>
            </p14:nvContentPartPr>
            <p14:xfrm>
              <a:off x="4664804" y="4045778"/>
              <a:ext cx="516240" cy="784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55804" y="4036418"/>
                <a:ext cx="5389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/>
              <p14:cNvContentPartPr/>
              <p14:nvPr/>
            </p14:nvContentPartPr>
            <p14:xfrm>
              <a:off x="4673804" y="4031378"/>
              <a:ext cx="1258200" cy="1645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66244" y="4017338"/>
                <a:ext cx="12744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9" name="Ink 148"/>
              <p14:cNvContentPartPr/>
              <p14:nvPr/>
            </p14:nvContentPartPr>
            <p14:xfrm>
              <a:off x="5555444" y="6445538"/>
              <a:ext cx="48240" cy="32256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41764" y="6436178"/>
                <a:ext cx="6768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0" name="Ink 149"/>
              <p14:cNvContentPartPr/>
              <p14:nvPr/>
            </p14:nvContentPartPr>
            <p14:xfrm>
              <a:off x="5501444" y="6364898"/>
              <a:ext cx="2456640" cy="42228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95684" y="6350858"/>
                <a:ext cx="2476800" cy="44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0133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How many solutions (and what kind) does the following quadratic equation have?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+6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  <a:blipFill rotWithShape="1">
                <a:blip r:embed="rId2"/>
                <a:stretch>
                  <a:fillRect l="-3265" t="-5279" r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039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How many solutions (and what kind) does the following quadratic equation have?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+6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  <a:blipFill rotWithShape="1">
                <a:blip r:embed="rId2"/>
                <a:stretch>
                  <a:fillRect l="-3265" t="-5279" r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799724" y="4318658"/>
              <a:ext cx="4153680" cy="1970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8204" y="4306058"/>
                <a:ext cx="4179960" cy="19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8" name="Ink 47"/>
              <p14:cNvContentPartPr/>
              <p14:nvPr/>
            </p14:nvContentPartPr>
            <p14:xfrm>
              <a:off x="5783324" y="5505218"/>
              <a:ext cx="2481120" cy="8442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8644" y="5492618"/>
                <a:ext cx="2500560" cy="86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2252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What is the axis of symmetry?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>
                              <a:latin typeface="Cambria Math"/>
                            </a:rPr>
                            <m:t>=−3(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+5)(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23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14400"/>
          </a:xfrm>
        </p:spPr>
        <p:txBody>
          <a:bodyPr/>
          <a:lstStyle/>
          <a:p>
            <a:pPr eaLnBrk="1" hangingPunct="1"/>
            <a:r>
              <a:rPr lang="en-US" smtClean="0"/>
              <a:t>Directions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696200" cy="47244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Stand up next to your partner</a:t>
            </a:r>
          </a:p>
          <a:p>
            <a:pPr eaLnBrk="1" hangingPunct="1"/>
            <a:r>
              <a:rPr lang="en-US" sz="3000" dirty="0" smtClean="0"/>
              <a:t>Do problem on white board (trade board w/partner each question)</a:t>
            </a:r>
          </a:p>
          <a:p>
            <a:pPr eaLnBrk="1" hangingPunct="1"/>
            <a:r>
              <a:rPr lang="en-US" sz="3000" dirty="0" smtClean="0"/>
              <a:t>If you get problem wrong, sit down.</a:t>
            </a:r>
          </a:p>
          <a:p>
            <a:pPr eaLnBrk="1" hangingPunct="1"/>
            <a:r>
              <a:rPr lang="en-US" sz="3000" dirty="0" smtClean="0"/>
              <a:t>If everyone standing gets problem wrong, everyone who is sitting with right answer gets to stand back up.</a:t>
            </a:r>
          </a:p>
          <a:p>
            <a:pPr eaLnBrk="1" hangingPunct="1"/>
            <a:r>
              <a:rPr lang="en-US" sz="3000" dirty="0" smtClean="0"/>
              <a:t>Last group(s) standing are the winners!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What is the axis of symmetry?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>
                              <a:latin typeface="Cambria Math"/>
                            </a:rPr>
                            <m:t>=−3(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+5)(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3615764" y="4279418"/>
              <a:ext cx="3190680" cy="2588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2444" y="4264658"/>
                <a:ext cx="3212280" cy="261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3" name="Ink 52"/>
              <p14:cNvContentPartPr/>
              <p14:nvPr/>
            </p14:nvContentPartPr>
            <p14:xfrm>
              <a:off x="5536004" y="6138818"/>
              <a:ext cx="1500120" cy="6973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5204" y="6124058"/>
                <a:ext cx="1525680" cy="72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84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What is the y-intercept?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319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What is the y-intercept?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119964" y="4214618"/>
              <a:ext cx="3790800" cy="1609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8804" y="4199858"/>
                <a:ext cx="3816720" cy="16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" name="Ink 40"/>
              <p14:cNvContentPartPr/>
              <p14:nvPr/>
            </p14:nvContentPartPr>
            <p14:xfrm>
              <a:off x="3482204" y="5351138"/>
              <a:ext cx="1001520" cy="5634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8164" y="5336378"/>
                <a:ext cx="1030320" cy="59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2248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Convert the following equation to vertex form.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+32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260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Convert the following equation to vertex form.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+32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1947884" y="3542498"/>
              <a:ext cx="6733080" cy="2478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8884" y="3528818"/>
                <a:ext cx="6751440" cy="25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6" name="Ink 105"/>
              <p14:cNvContentPartPr/>
              <p14:nvPr/>
            </p14:nvContentPartPr>
            <p14:xfrm>
              <a:off x="2459444" y="6024698"/>
              <a:ext cx="4952160" cy="73728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4044" y="6009938"/>
                <a:ext cx="497232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6" name="Ink 115"/>
              <p14:cNvContentPartPr/>
              <p14:nvPr/>
            </p14:nvContentPartPr>
            <p14:xfrm>
              <a:off x="3500564" y="6221978"/>
              <a:ext cx="3648240" cy="43488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88324" y="6208298"/>
                <a:ext cx="3675240" cy="46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0240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>What are the solutions of the following graph?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>
                              <a:latin typeface="Cambria Math"/>
                            </a:rPr>
                            <m:t>=2(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+9)(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  <a:blipFill rotWithShape="1">
                <a:blip r:embed="rId2"/>
                <a:stretch>
                  <a:fillRect r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596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>What are the solutions of the following graph?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>
                              <a:latin typeface="Cambria Math"/>
                            </a:rPr>
                            <m:t>=2(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+9)(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  <a:blipFill rotWithShape="1">
                <a:blip r:embed="rId2"/>
                <a:stretch>
                  <a:fillRect r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5903924" y="4233698"/>
              <a:ext cx="172440" cy="273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0244" y="4223618"/>
                <a:ext cx="1918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/>
              <p14:cNvContentPartPr/>
              <p14:nvPr/>
            </p14:nvContentPartPr>
            <p14:xfrm>
              <a:off x="3880364" y="4261778"/>
              <a:ext cx="193320" cy="3117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71724" y="4247378"/>
                <a:ext cx="2167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/>
              <p14:cNvContentPartPr/>
              <p14:nvPr/>
            </p14:nvContentPartPr>
            <p14:xfrm>
              <a:off x="3270884" y="4765418"/>
              <a:ext cx="4212720" cy="915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58644" y="4751738"/>
                <a:ext cx="4239720" cy="9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/>
              <p14:cNvContentPartPr/>
              <p14:nvPr/>
            </p14:nvContentPartPr>
            <p14:xfrm>
              <a:off x="3741764" y="5249258"/>
              <a:ext cx="4061520" cy="6739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34204" y="5238818"/>
                <a:ext cx="4083840" cy="6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5319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>Simplify: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36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72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6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>Simplify: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36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72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925804" y="2563298"/>
              <a:ext cx="1236240" cy="766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4644" y="2548538"/>
                <a:ext cx="126216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5370044" y="3165218"/>
              <a:ext cx="1101600" cy="122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2124" y="3150458"/>
                <a:ext cx="11214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5363564" y="3321098"/>
              <a:ext cx="1264320" cy="540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53124" y="3306338"/>
                <a:ext cx="128952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/>
              <p14:cNvContentPartPr/>
              <p14:nvPr/>
            </p14:nvContentPartPr>
            <p14:xfrm>
              <a:off x="4990604" y="3564818"/>
              <a:ext cx="1642680" cy="14461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76564" y="3554018"/>
                <a:ext cx="1671480" cy="16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4981244" y="4520618"/>
              <a:ext cx="2595240" cy="19389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66844" y="4506218"/>
                <a:ext cx="2616840" cy="19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5408924" y="4919498"/>
              <a:ext cx="1011600" cy="288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96324" y="4904738"/>
                <a:ext cx="10335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4" name="Ink 43"/>
              <p14:cNvContentPartPr/>
              <p14:nvPr/>
            </p14:nvContentPartPr>
            <p14:xfrm>
              <a:off x="7663604" y="5498018"/>
              <a:ext cx="452160" cy="32328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55684" y="5483258"/>
                <a:ext cx="4748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5" name="Ink 44"/>
              <p14:cNvContentPartPr/>
              <p14:nvPr/>
            </p14:nvContentPartPr>
            <p14:xfrm>
              <a:off x="7877084" y="5582258"/>
              <a:ext cx="241560" cy="21024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62324" y="5567498"/>
                <a:ext cx="2696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6" name="Ink 45"/>
              <p14:cNvContentPartPr/>
              <p14:nvPr/>
            </p14:nvContentPartPr>
            <p14:xfrm>
              <a:off x="7530764" y="5850818"/>
              <a:ext cx="621000" cy="4824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17444" y="5836058"/>
                <a:ext cx="6487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7" name="Ink 46"/>
              <p14:cNvContentPartPr/>
              <p14:nvPr/>
            </p14:nvContentPartPr>
            <p14:xfrm>
              <a:off x="7713284" y="5994818"/>
              <a:ext cx="230760" cy="28368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98524" y="5980058"/>
                <a:ext cx="2566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8" name="Ink 47"/>
              <p14:cNvContentPartPr/>
              <p14:nvPr/>
            </p14:nvContentPartPr>
            <p14:xfrm>
              <a:off x="7197044" y="5250338"/>
              <a:ext cx="1205640" cy="120780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82284" y="5235578"/>
                <a:ext cx="1235160" cy="12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2756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>Convert the following to standard form:</a:t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>
                              <a:latin typeface="Cambria Math"/>
                            </a:rPr>
                            <m:t>=7(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+1)(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60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152400"/>
                <a:ext cx="7251700" cy="4038600"/>
              </a:xfrm>
            </p:spPr>
            <p:txBody>
              <a:bodyPr/>
              <a:lstStyle/>
              <a:p>
                <a:pPr/>
                <a:r>
                  <a:rPr lang="en-US" sz="3600" dirty="0"/>
                  <a:t>Does the following quadratic open up or down? Is the vertex a maximum or a minimum</a:t>
                </a:r>
                <a:r>
                  <a:rPr lang="en-US" sz="3600" dirty="0" smtClean="0"/>
                  <a:t>? </a:t>
                </a:r>
                <a:br>
                  <a:rPr lang="en-US" sz="3600" dirty="0" smtClean="0"/>
                </a:br>
                <a:r>
                  <a:rPr lang="en-US" sz="3600" dirty="0"/>
                  <a:t/>
                </a:r>
                <a:br>
                  <a:rPr lang="en-US" sz="3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>
                          <a:latin typeface="Cambria Math"/>
                        </a:rPr>
                        <m:t>+7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>
                          <a:latin typeface="Cambria Math"/>
                        </a:rPr>
                        <m:t>−8</m:t>
                      </m:r>
                    </m:oMath>
                  </m:oMathPara>
                </a14:m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152400"/>
                <a:ext cx="7251700" cy="4038600"/>
              </a:xfrm>
              <a:blipFill rotWithShape="1">
                <a:blip r:embed="rId2"/>
                <a:stretch>
                  <a:fillRect l="-2353" r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69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>Convert the following to standard form:</a:t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>
                              <a:latin typeface="Cambria Math"/>
                            </a:rPr>
                            <m:t>=7(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+1)(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467600" cy="4038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3656444" y="3364298"/>
              <a:ext cx="1347120" cy="2278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3844" y="3349538"/>
                <a:ext cx="13744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3905204" y="3181418"/>
              <a:ext cx="2175840" cy="3240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4404" y="3166658"/>
                <a:ext cx="220140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4749044" y="4161698"/>
              <a:ext cx="562320" cy="1054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36084" y="4151258"/>
                <a:ext cx="5875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4765964" y="4058378"/>
              <a:ext cx="1409760" cy="3225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53364" y="4043618"/>
                <a:ext cx="143712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/>
              <p14:cNvContentPartPr/>
              <p14:nvPr/>
            </p14:nvContentPartPr>
            <p14:xfrm>
              <a:off x="2143004" y="4552658"/>
              <a:ext cx="4710600" cy="109944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29324" y="4540778"/>
                <a:ext cx="4739040" cy="11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3" name="Ink 42"/>
              <p14:cNvContentPartPr/>
              <p14:nvPr/>
            </p14:nvContentPartPr>
            <p14:xfrm>
              <a:off x="2454764" y="5057738"/>
              <a:ext cx="4577760" cy="66708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49364" y="5052338"/>
                <a:ext cx="4597920" cy="68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92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152400"/>
                <a:ext cx="7251700" cy="4038600"/>
              </a:xfrm>
            </p:spPr>
            <p:txBody>
              <a:bodyPr/>
              <a:lstStyle/>
              <a:p>
                <a:pPr/>
                <a:r>
                  <a:rPr lang="en-US" sz="3600" dirty="0"/>
                  <a:t>Does the following quadratic open up or down? Is the vertex a maximum or a minimum</a:t>
                </a:r>
                <a:r>
                  <a:rPr lang="en-US" sz="3600" dirty="0" smtClean="0"/>
                  <a:t>? </a:t>
                </a:r>
                <a:br>
                  <a:rPr lang="en-US" sz="3600" dirty="0" smtClean="0"/>
                </a:br>
                <a:r>
                  <a:rPr lang="en-US" sz="3600" dirty="0"/>
                  <a:t/>
                </a:r>
                <a:br>
                  <a:rPr lang="en-US" sz="3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>
                          <a:latin typeface="Cambria Math"/>
                        </a:rPr>
                        <m:t>+7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>
                          <a:latin typeface="Cambria Math"/>
                        </a:rPr>
                        <m:t>−8</m:t>
                      </m:r>
                    </m:oMath>
                  </m:oMathPara>
                </a14:m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152400"/>
                <a:ext cx="7251700" cy="4038600"/>
              </a:xfrm>
              <a:blipFill rotWithShape="1">
                <a:blip r:embed="rId2"/>
                <a:stretch>
                  <a:fillRect l="-2353" r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100324" y="4356458"/>
              <a:ext cx="1803600" cy="1142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5564" y="4341698"/>
                <a:ext cx="1831320" cy="11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5896724" y="4036778"/>
              <a:ext cx="677160" cy="935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81964" y="4022018"/>
                <a:ext cx="706680" cy="9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2843924" y="3505058"/>
              <a:ext cx="315000" cy="1206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30244" y="3490298"/>
                <a:ext cx="3412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/>
              <p14:cNvContentPartPr/>
              <p14:nvPr/>
            </p14:nvContentPartPr>
            <p14:xfrm>
              <a:off x="3903404" y="4224698"/>
              <a:ext cx="2191320" cy="14547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99444" y="4210658"/>
                <a:ext cx="2210040" cy="14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207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04800"/>
                <a:ext cx="6870700" cy="3352800"/>
              </a:xfrm>
            </p:spPr>
            <p:txBody>
              <a:bodyPr/>
              <a:lstStyle/>
              <a:p>
                <a:pPr/>
                <a:r>
                  <a:rPr lang="en-US" altLang="en-US" sz="4000" dirty="0"/>
                  <a:t>Find the axis of symmetry and the vertex</a:t>
                </a:r>
                <a:r>
                  <a:rPr lang="en-US" altLang="en-US" sz="4000" dirty="0" smtClean="0"/>
                  <a:t>.</a:t>
                </a:r>
                <a:r>
                  <a:rPr lang="en-US" altLang="en-US" sz="4000" dirty="0"/>
                  <a:t/>
                </a:r>
                <a:br>
                  <a:rPr lang="en-US" altLang="en-US" sz="4000" dirty="0"/>
                </a:br>
                <a:r>
                  <a:rPr lang="en-US" altLang="en-US" sz="4000" dirty="0" smtClean="0"/>
                  <a:t/>
                </a:r>
                <a:br>
                  <a:rPr lang="en-US" altLang="en-US" sz="40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/>
                        </a:rPr>
                        <m:t>𝑦</m:t>
                      </m:r>
                      <m:r>
                        <a:rPr lang="en-US" sz="60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60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6000">
                          <a:latin typeface="Cambria Math"/>
                        </a:rPr>
                        <m:t>−4</m:t>
                      </m:r>
                      <m:r>
                        <a:rPr lang="en-US" sz="6000" i="1">
                          <a:latin typeface="Cambria Math"/>
                        </a:rPr>
                        <m:t>𝑥</m:t>
                      </m:r>
                      <m:r>
                        <a:rPr lang="en-US" sz="6000">
                          <a:latin typeface="Cambria Math"/>
                        </a:rPr>
                        <m:t>−32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04800"/>
                <a:ext cx="6870700" cy="3352800"/>
              </a:xfrm>
              <a:blipFill rotWithShape="1">
                <a:blip r:embed="rId2"/>
                <a:stretch>
                  <a:fillRect r="-2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33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04800"/>
                <a:ext cx="6870700" cy="3352800"/>
              </a:xfrm>
            </p:spPr>
            <p:txBody>
              <a:bodyPr/>
              <a:lstStyle/>
              <a:p>
                <a:pPr/>
                <a:r>
                  <a:rPr lang="en-US" altLang="en-US" sz="4000" dirty="0"/>
                  <a:t>Find the axis of symmetry and the vertex</a:t>
                </a:r>
                <a:r>
                  <a:rPr lang="en-US" altLang="en-US" sz="4000" dirty="0" smtClean="0"/>
                  <a:t>.</a:t>
                </a:r>
                <a:r>
                  <a:rPr lang="en-US" altLang="en-US" sz="4000" dirty="0"/>
                  <a:t/>
                </a:r>
                <a:br>
                  <a:rPr lang="en-US" altLang="en-US" sz="4000" dirty="0"/>
                </a:br>
                <a:r>
                  <a:rPr lang="en-US" altLang="en-US" sz="4000" dirty="0" smtClean="0"/>
                  <a:t/>
                </a:r>
                <a:br>
                  <a:rPr lang="en-US" altLang="en-US" sz="40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/>
                        </a:rPr>
                        <m:t>𝑦</m:t>
                      </m:r>
                      <m:r>
                        <a:rPr lang="en-US" sz="60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60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6000">
                          <a:latin typeface="Cambria Math"/>
                        </a:rPr>
                        <m:t>−4</m:t>
                      </m:r>
                      <m:r>
                        <a:rPr lang="en-US" sz="6000" i="1">
                          <a:latin typeface="Cambria Math"/>
                        </a:rPr>
                        <m:t>𝑥</m:t>
                      </m:r>
                      <m:r>
                        <a:rPr lang="en-US" sz="6000">
                          <a:latin typeface="Cambria Math"/>
                        </a:rPr>
                        <m:t>−32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04800"/>
                <a:ext cx="6870700" cy="3352800"/>
              </a:xfrm>
              <a:blipFill rotWithShape="1">
                <a:blip r:embed="rId2"/>
                <a:stretch>
                  <a:fillRect r="-2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026084" y="3860018"/>
              <a:ext cx="4024080" cy="2705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2044" y="3845258"/>
                <a:ext cx="4052880" cy="27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6" name="Ink 85"/>
              <p14:cNvContentPartPr/>
              <p14:nvPr/>
            </p14:nvContentPartPr>
            <p14:xfrm>
              <a:off x="273524" y="3735098"/>
              <a:ext cx="1550160" cy="157788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284" y="3721778"/>
                <a:ext cx="1577160" cy="16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7" name="Ink 86"/>
              <p14:cNvContentPartPr/>
              <p14:nvPr/>
            </p14:nvContentPartPr>
            <p14:xfrm>
              <a:off x="1544324" y="4791338"/>
              <a:ext cx="0" cy="1404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0"/>
                <a:ext cx="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4" name="Ink 93"/>
              <p14:cNvContentPartPr/>
              <p14:nvPr/>
            </p14:nvContentPartPr>
            <p14:xfrm>
              <a:off x="136724" y="3604778"/>
              <a:ext cx="1769760" cy="18993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0964" y="3592898"/>
                <a:ext cx="1790280" cy="19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5" name="Ink 94"/>
              <p14:cNvContentPartPr/>
              <p14:nvPr/>
            </p14:nvContentPartPr>
            <p14:xfrm>
              <a:off x="2915924" y="3957938"/>
              <a:ext cx="1468800" cy="34884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01524" y="3944978"/>
                <a:ext cx="1496520" cy="37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575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76200"/>
                <a:ext cx="6870700" cy="30480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>Graph the following quadratic equation:</a:t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>
                          <a:latin typeface="Cambria Math"/>
                        </a:rPr>
                        <m:t>+8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76200"/>
                <a:ext cx="6870700" cy="3048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06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76200"/>
                <a:ext cx="6870700" cy="30480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>Graph the following quadratic equation:</a:t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>
                          <a:latin typeface="Cambria Math"/>
                        </a:rPr>
                        <m:t>+8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76200"/>
                <a:ext cx="6870700" cy="3048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187084" y="3192938"/>
              <a:ext cx="57600" cy="3266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4124" y="3184298"/>
                <a:ext cx="81360" cy="32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2454044" y="4549778"/>
              <a:ext cx="3927240" cy="63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48284" y="4537898"/>
                <a:ext cx="39452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Ink 35"/>
              <p14:cNvContentPartPr/>
              <p14:nvPr/>
            </p14:nvContentPartPr>
            <p14:xfrm>
              <a:off x="6565604" y="3129938"/>
              <a:ext cx="2395800" cy="32302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52284" y="3118418"/>
                <a:ext cx="2423880" cy="32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5" name="Ink 94"/>
              <p14:cNvContentPartPr/>
              <p14:nvPr/>
            </p14:nvContentPartPr>
            <p14:xfrm>
              <a:off x="3331724" y="5718338"/>
              <a:ext cx="782640" cy="52056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18404" y="5703578"/>
                <a:ext cx="81072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" name="Ink 102"/>
              <p14:cNvContentPartPr/>
              <p14:nvPr/>
            </p14:nvContentPartPr>
            <p14:xfrm>
              <a:off x="4390844" y="3971978"/>
              <a:ext cx="617760" cy="29592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76804" y="3959018"/>
                <a:ext cx="64620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5" name="Ink 104"/>
              <p14:cNvContentPartPr/>
              <p14:nvPr/>
            </p14:nvContentPartPr>
            <p14:xfrm>
              <a:off x="3455564" y="3250178"/>
              <a:ext cx="1018440" cy="249588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48724" y="3235418"/>
                <a:ext cx="1031400" cy="25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6" name="Ink 105"/>
              <p14:cNvContentPartPr/>
              <p14:nvPr/>
            </p14:nvContentPartPr>
            <p14:xfrm>
              <a:off x="4143164" y="4081058"/>
              <a:ext cx="100440" cy="10872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28404" y="4069898"/>
                <a:ext cx="1299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8" name="Ink 107"/>
              <p14:cNvContentPartPr/>
              <p14:nvPr/>
            </p14:nvContentPartPr>
            <p14:xfrm>
              <a:off x="2603084" y="4055858"/>
              <a:ext cx="91080" cy="8496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88324" y="4041098"/>
                <a:ext cx="1206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9" name="Ink 108"/>
              <p14:cNvContentPartPr/>
              <p14:nvPr/>
            </p14:nvContentPartPr>
            <p14:xfrm>
              <a:off x="2415884" y="3353498"/>
              <a:ext cx="1057320" cy="236484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01124" y="3338738"/>
                <a:ext cx="1082520" cy="23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0" name="Ink 109"/>
              <p14:cNvContentPartPr/>
              <p14:nvPr/>
            </p14:nvContentPartPr>
            <p14:xfrm>
              <a:off x="2804324" y="3889898"/>
              <a:ext cx="69840" cy="24012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89564" y="3876578"/>
                <a:ext cx="9072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1" name="Ink 110"/>
              <p14:cNvContentPartPr/>
              <p14:nvPr/>
            </p14:nvContentPartPr>
            <p14:xfrm>
              <a:off x="2875964" y="3987818"/>
              <a:ext cx="93240" cy="2880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62644" y="3980618"/>
                <a:ext cx="113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2" name="Ink 111"/>
              <p14:cNvContentPartPr/>
              <p14:nvPr/>
            </p14:nvContentPartPr>
            <p14:xfrm>
              <a:off x="3004124" y="3894218"/>
              <a:ext cx="80640" cy="8388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91524" y="3881618"/>
                <a:ext cx="1033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3" name="Ink 112"/>
              <p14:cNvContentPartPr/>
              <p14:nvPr/>
            </p14:nvContentPartPr>
            <p14:xfrm>
              <a:off x="3074684" y="3838418"/>
              <a:ext cx="38520" cy="23616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62084" y="3825818"/>
                <a:ext cx="59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4" name="Ink 113"/>
              <p14:cNvContentPartPr/>
              <p14:nvPr/>
            </p14:nvContentPartPr>
            <p14:xfrm>
              <a:off x="3165044" y="3989258"/>
              <a:ext cx="25200" cy="8460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56404" y="3982418"/>
                <a:ext cx="471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5" name="Ink 114"/>
              <p14:cNvContentPartPr/>
              <p14:nvPr/>
            </p14:nvContentPartPr>
            <p14:xfrm>
              <a:off x="3235604" y="3822578"/>
              <a:ext cx="80640" cy="14940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23004" y="3808178"/>
                <a:ext cx="1080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6" name="Ink 115"/>
              <p14:cNvContentPartPr/>
              <p14:nvPr/>
            </p14:nvContentPartPr>
            <p14:xfrm>
              <a:off x="3365564" y="3750578"/>
              <a:ext cx="58320" cy="23976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357644" y="3738698"/>
                <a:ext cx="81000" cy="26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150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28600"/>
                <a:ext cx="6870700" cy="3505200"/>
              </a:xfrm>
            </p:spPr>
            <p:txBody>
              <a:bodyPr/>
              <a:lstStyle/>
              <a:p>
                <a:pPr/>
                <a:r>
                  <a:rPr lang="en-US" dirty="0" smtClean="0"/>
                  <a:t>Solve the following quadratic using any method.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5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+16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>
                          <a:latin typeface="Cambria Math"/>
                        </a:rPr>
                        <m:t>=−12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28600"/>
                <a:ext cx="6870700" cy="3505200"/>
              </a:xfrm>
              <a:blipFill rotWithShape="1">
                <a:blip r:embed="rId2"/>
                <a:stretch>
                  <a:fillRect t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213649"/>
      </p:ext>
    </p:extLst>
  </p:cSld>
  <p:clrMapOvr>
    <a:masterClrMapping/>
  </p:clrMapOvr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722</TotalTime>
  <Words>194</Words>
  <Application>Microsoft Office PowerPoint</Application>
  <PresentationFormat>On-screen Show (4:3)</PresentationFormat>
  <Paragraphs>38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Crayons</vt:lpstr>
      <vt:lpstr>PowerPoint Presentation</vt:lpstr>
      <vt:lpstr>Directions</vt:lpstr>
      <vt:lpstr>Does the following quadratic open up or down? Is the vertex a maximum or a minimum?   y=2x^2+7x-8 </vt:lpstr>
      <vt:lpstr>Does the following quadratic open up or down? Is the vertex a maximum or a minimum?   y=2x^2+7x-8 </vt:lpstr>
      <vt:lpstr>Find the axis of symmetry and the vertex.  y=x^2-4x-32</vt:lpstr>
      <vt:lpstr>Find the axis of symmetry and the vertex.  y=x^2-4x-32</vt:lpstr>
      <vt:lpstr>Graph the following quadratic equation:  y=2x^2+8x+3</vt:lpstr>
      <vt:lpstr>Graph the following quadratic equation:  y=2x^2+8x+3</vt:lpstr>
      <vt:lpstr>Solve the following quadratic using any method.  5x^2+16x=-12</vt:lpstr>
      <vt:lpstr>Solve the following quadratic using any method.  5x^2+16x=-12</vt:lpstr>
      <vt:lpstr> Find the solutions: 2x^2-32=0</vt:lpstr>
      <vt:lpstr> Find the solutions: 2x^2-32=0</vt:lpstr>
      <vt:lpstr> Use the quadratic formula to solve:  3x^2-x=2</vt:lpstr>
      <vt:lpstr> Use the quadratic formula to solve:  3x^2-x=2</vt:lpstr>
      <vt:lpstr>Convert the following to vertex form:  ├ y=4(x+3)(x-1)</vt:lpstr>
      <vt:lpstr>Convert the following to vertex form:  ├ y=4(x+3)(x-1)</vt:lpstr>
      <vt:lpstr> How many solutions (and what kind) does the following quadratic equation have?  y=4x^2+6x+5</vt:lpstr>
      <vt:lpstr> How many solutions (and what kind) does the following quadratic equation have?  y=4x^2+6x+5</vt:lpstr>
      <vt:lpstr> What is the axis of symmetry?  ├ y=-3(x+5)(x-4)</vt:lpstr>
      <vt:lpstr> What is the axis of symmetry?  ├ y=-3(x+5)(x-4)</vt:lpstr>
      <vt:lpstr> What is the y-intercept?  y=-(x+5)^2+10</vt:lpstr>
      <vt:lpstr> What is the y-intercept?  y=-(x+5)^2+10</vt:lpstr>
      <vt:lpstr> Convert the following equation to vertex form.  y=2x^2+32x+1</vt:lpstr>
      <vt:lpstr> Convert the following equation to vertex form.  y=2x^2+32x+1</vt:lpstr>
      <vt:lpstr>What are the solutions of the following graph?  ├ y=2(x+9)(x+2)</vt:lpstr>
      <vt:lpstr>What are the solutions of the following graph?  ├ y=2(x+9)(x+2)</vt:lpstr>
      <vt:lpstr>Simplify:  √(36/72)</vt:lpstr>
      <vt:lpstr>Simplify:  √(36/72)</vt:lpstr>
      <vt:lpstr>Convert the following to standard form:  ├ y=7(x+1)(x-5)</vt:lpstr>
      <vt:lpstr>Convert the following to standard form:  ├ y=7(x+1)(x-5)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HCHS</dc:creator>
  <cp:lastModifiedBy>Windows User</cp:lastModifiedBy>
  <cp:revision>50</cp:revision>
  <dcterms:created xsi:type="dcterms:W3CDTF">2008-10-13T00:41:18Z</dcterms:created>
  <dcterms:modified xsi:type="dcterms:W3CDTF">2014-05-07T20:34:25Z</dcterms:modified>
</cp:coreProperties>
</file>