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2" r:id="rId5"/>
    <p:sldId id="263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3:59:06.403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5866D8D-0FEB-428C-AB2B-205056616019}" emma:medium="tactile" emma:mode="ink">
          <msink:context xmlns:msink="http://schemas.microsoft.com/ink/2010/main" type="writingRegion" rotatedBoundingBox="900,10804 9429,10941 9297,19156 768,19019"/>
        </emma:interpretation>
      </emma:emma>
    </inkml:annotationXML>
    <inkml:traceGroup>
      <inkml:annotationXML>
        <emma:emma xmlns:emma="http://www.w3.org/2003/04/emma" version="1.0">
          <emma:interpretation id="{D51D56FC-0CA1-40D3-A807-5A279DA6E403}" emma:medium="tactile" emma:mode="ink">
            <msink:context xmlns:msink="http://schemas.microsoft.com/ink/2010/main" type="paragraph" rotatedBoundingBox="1060,10787 8167,10929 8148,11900 1041,117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E212F1-01A0-4F92-8726-273B0A723A99}" emma:medium="tactile" emma:mode="ink">
              <msink:context xmlns:msink="http://schemas.microsoft.com/ink/2010/main" type="line" rotatedBoundingBox="1060,10787 8167,10929 8148,11900 1041,11759">
                <msink:destinationLink direction="with" ref="{76E2A93A-368B-4F92-B806-FFDCB1A6DAF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6D68275-1263-4532-8D77-69D573E93B2D}" emma:medium="tactile" emma:mode="ink">
                <msink:context xmlns:msink="http://schemas.microsoft.com/ink/2010/main" type="inkWord" rotatedBoundingBox="1060,10787 8167,10929 8148,11900 1041,11759"/>
              </emma:interpretation>
              <emma:one-of disjunction-type="recognition" id="oneOf0">
                <emma:interpretation id="interp0" emma:lang="en-US" emma:confidence="0">
                  <emma:literal>41×2-2=8</emma:literal>
                </emma:interpretation>
                <emma:interpretation id="interp1" emma:lang="en-US" emma:confidence="0">
                  <emma:literal>41×2-28=8</emma:literal>
                </emma:interpretation>
                <emma:interpretation id="interp2" emma:lang="en-US" emma:confidence="0">
                  <emma:literal>41×2-2×8=8</emma:literal>
                </emma:interpretation>
                <emma:interpretation id="interp3" emma:lang="en-US" emma:confidence="0">
                  <emma:literal>41×22×8=8</emma:literal>
                </emma:interpretation>
                <emma:interpretation id="interp4" emma:lang="en-US" emma:confidence="0">
                  <emma:literal>4×2-2×8=8</emma:literal>
                </emma:interpretation>
              </emma:one-of>
            </emma:emma>
          </inkml:annotationXML>
          <inkml:trace contextRef="#ctx0" brushRef="#br0">3622 263 78,'-17'6'29,"17"-6"1,0 0-2,0 0-10,-8-21-4,8 21-3,2-17-4,-2 17-1,8-25-2,-8 25-1,13-35 0,-2 14-2,4-4 1,4 5-2,2-3 1,6 2-1,-1 2 1,2 2-1,2 6 0,2 5 0,-3 6 0,-3 2 0,-1 8 0,-5 7 0,-3 3 0,-1 7 0,-9 3-1,-5 4 1,-4 6 0,-5-1-1,-7 3 1,-5-1-1,-3 1 1,-5-3 0,1 1 0,-2-4 1,-2 0 0,-1-2 0,7-1-1,-1 0 1,5-3 0,-1-2-1,2 0 0,4-3 0,4-4 0,1-3 0,10-18 0,-9 27 1,9-27-1,0 17 1,0-17 0,0 0 0,24 7 1,-7-3 0,0-6 1,6 4 0,-1-2 0,7 0-3,-3 0 0,6-2 0,-2 0 0,1 1 0,-3-3 0,-2-2 0,-1 4 0,-6-3 0,0 5 0,-19 0-22,0 0-13,17-10-2,-17 10 1,0 0-1</inkml:trace>
          <inkml:trace contextRef="#ctx0" brushRef="#br0" timeOffset="816.0466">4282 223 90,'0'0'32,"0"0"1,0 0-2,21-11-11,-21 11-6,17 4-3,-17-4-4,28 24-1,-11-3-2,10 6-1,1 3 1,4 4-4,0 0 0,2 1 0,0-2 0,-4-3 0,-3-4 0,-3-3 0,-5-2 0,-4-5 0,-15-16 0,19 23 0,-19-23-11,0 0-6,13 19-11,-13-19-8,0 0 1,0 0-1,-15-25 1</inkml:trace>
          <inkml:trace contextRef="#ctx0" brushRef="#br0" timeOffset="1172.067">4648 176 76,'0'0'30,"0"0"-1,0 0 0,0 0-10,0 0-8,-19 19-4,8 4-2,-8 3-2,-2 8 1,-7 0-1,2 8 0,-6-3 0,0 3 1,-2-5-2,2-1 0,3-6-1,3-5-2,7-1-1,0-10-5,10 3-7,9-17-13,0 0-6,0 0 1,0 0-1,0 0 1</inkml:trace>
          <inkml:trace contextRef="#ctx0" brushRef="#br0" timeOffset="1651.0944">5152-73 107,'17'2'33,"-17"-2"2,19 23-4,-19-23-16,24 39-4,-10-8-5,2 10-1,-2 4-2,-1 6-1,-7 2-1,-3 9 1,-6-1-1,-7 1 2,-3 0-3,-6 0 0,-4-3 0,-3-4 0,0-4 0,-3-6 0,3-6 0,-1-5 0,3-9 0,1-8-5,8 4-6,-9-16-14,24-5-10,-19 4-1,19-4 1,0 0 0</inkml:trace>
          <inkml:trace contextRef="#ctx0" brushRef="#br0" timeOffset="2328.1331">5705 365 94,'0'0'32,"0"0"0,0 0 3,0 0-16,0 0-8,24-8-4,1 5-1,-1-3-2,10 0-1,6-1 0,3 3-2,-1 0 0,-1 2-1,-1 4 0,-4 0-2,-4 4 0,-10-1-3,-3 5-2,-19-10-5,19 5-15,-19-5-8,0 0 1,0 0 1,0 0 0</inkml:trace>
          <inkml:trace contextRef="#ctx0" brushRef="#br0" timeOffset="2662.1522">5763 474 75,'-13'21'29,"13"-21"0,-6 21 1,6-21-10,0 0-8,25 11-2,-4-7-2,1-8-2,8 2-1,2-5 0,8 3-1,-4-2-2,2 4 0,-2 0-1,-3 4-1,0 2-1,-7-2-3,-3 7-7,-23-9-15,22 12-8,-22-12 1,0 0 0,17 17 0</inkml:trace>
          <inkml:trace contextRef="#ctx0" brushRef="#br0" timeOffset="4182.2392">7069 199 76,'0'0'29,"0"0"0,0 0 0,0 0-8,2-17-11,-2 17-1,-10-19-4,10 19-1,-32-21-1,9 12 0,-7-3-2,-2 3-1,-6 2 0,-1 3 0,-1 2 0,4 4 0,2 3 0,2 5 0,6 3 0,3 4 0,8 2 0,6 4 1,5-3-1,8 5 1,5-3 0,6 3 0,8-2 1,3 1 0,4-1 0,8 3 0,-2-1 0,6 5 1,-3 0 0,1 2-1,-8 6-1,-2 1 1,-9 1-1,-8 0 0,-11-1-1,-10-1 0,-9-2 0,-7-2 0,-6-8-1,-4-5 1,-4-2-1,0-8 1,4-5-1,0-8 0,8-6 1,5-5-1,6-6 1,8-5-1,5-4 1,7-8 0,7-2 0,5-4 0,5-1 1,3-4-1,3 0 0,4 0 1,-2-1 0,2 5 0,-1 2 0,-3 5 1,-4 2 0,-1 7-1,-6 3 1,-4 7 1,-13 17-3,17-25 0,-17 25 0,0 0 0,0 0 0,0 0-4,21-7-12,-21 7-18,0 0-2,0 0 0,17 13 0</inkml:trace>
          <inkml:trace contextRef="#ctx0" brushRef="#br0" timeOffset="-3900.2231">328 780 65,'0'0'27,"-2"23"1,2-23-1,0 0-7,0 0-2,0 0-4,0 0-3,-2-17-3,2 17 0,2-29-3,2 5 0,-4-8-2,0 0-1,0-10-1,2-1 0,2-6 0,-1-2-1,1-4 0,0 6 1,-2 2-1,2 2 1,-1 3-1,-1 4 0,-2 2 1,-2 6-1,-1 2 0,1 2 0,2 5 0,-2 4 0,2 17 0,-2-30 0,2 30 0,-2-19 0,2 19 0,0 0 0,0 0 0,0 0 0,0 0-1,0 0 1,-19-4-1,19 4 1,-19 23-1,6-6 0,-2 3 1,-4 3-1,0 2 0,2 1 0,-2 6 0,-1-2 0,-1 0 0,-4 1 0,5-1 1,-5-4-1,6 2 1,-5-5-1,7-2 1,17-21 0,-25 28 0,25-28 0,-9 17 1,9-17-1,0 0 1,17 10 0,-17-10 0,32 1 1,-13-2 0,7-1-1,4-2 1,10 2 0,1-4-1,3 3 0,1-3-1,-1 0-1,-1 2-1,-5-1-1,-4 7-5,-14-10-6,3 10-16,-23-2-6,23 2 2,-23-2-1,0 0 1</inkml:trace>
          <inkml:trace contextRef="#ctx0" brushRef="#br0" timeOffset="-3441.1969">1056 1 50,'0'0'26,"0"0"4,17-15-1,-17 15-6,0 0-2,0 0-4,0 0-4,0 0-4,-24 5-4,11 16-2,-8 5-1,0 12-1,-3 6 0,-3 10 1,1 5-1,1 9 0,1 2 1,3 1-2,8-3-1,1-8-4,14 5-11,4-13-15,7-10-3,4-4 1,4-18-1</inkml:trace>
          <inkml:trace contextRef="#ctx0" brushRef="#br0" timeOffset="-2839.1624">1381 163 88,'0'0'31,"5"-19"0,-5 19 1,0 0-12,21 6-9,-4 15-1,-4-1-3,6 14-1,-4 0-2,8 10 1,-4-1-1,3 2-1,1-5 0,0 0-3,-1-8 0,5-4 0,-3-5 0,1-1 0,-1-3 0,-5-6 0,2 4-8,-21-17-8,21 13-15,-21-13-4,0 0-1,0 0 1,0 0 0</inkml:trace>
          <inkml:trace contextRef="#ctx0" brushRef="#br0" timeOffset="-2430.139">1709 91 94,'2'-22'29,"-2"22"1,0 0-2,0 0-14,0 0-5,0 0-3,0 0-1,-9 20-1,3 3-1,-5 2 0,1 10 0,-9 5-1,0 5 1,-5 4-2,-1 2 0,-1 0 0,-1-2 0,1-2-1,0-3 1,5-5-2,0-6-1,6-1-4,-4-14-5,14 3-13,-3-4-9,8-17 0,0 0 0,0 0 0</inkml:trace>
          <inkml:trace contextRef="#ctx0" brushRef="#br0" timeOffset="-1620.0927">2047 46 88,'0'0'30,"0"0"1,0 0 0,0 0-16,0 0-4,5-24-4,-5 24-2,25-19-2,-6 9 0,-2-3 0,5 0-1,3 0-1,1 3 0,-3 1 0,1 3-1,-3 4 0,-2 6 0,-19-4 0,27 17 1,-27-17-1,9 26 0,-9-7 0,-4 0 0,0 2 0,-5 0 0,-2-1 0,-1 1 1,-3 4-1,0-1 0,0-1 0,-6-1 0,2-1 0,1 0 1,1-4-1,17-17 0,-27 28 0,27-28 0,-17 19 0,17-19 0,0 0 1,0 0-1,0 0 1,6 17 0,-6-17 1,21 4-1,-21-4 1,32 5 0,-13-3-1,-1 0 0,3 0 1,4-2-2,-5-2 1,3 0-1,0 2-2,-6-2-2,3 6-7,-20-4-18,27 0-7,-27 0 1,24-4 0,-24 4 0</inkml:trace>
          <inkml:trace contextRef="#ctx0" brushRef="#br0" timeOffset="-908.052">2754 387 104,'0'0'33,"0"0"2,0 0-3,0 0-15,25-1-6,-5 1-3,-3-4-3,6 4 0,0-2-2,3 2-1,1-2-2,1 2 0,4-2 0,0-2 0,0 1 0,0-5-2,0 10-9,-13-8-20,0 6-4,-19 0-3,17 0 3,-17 0-2</inkml:trace>
        </inkml:traceGroup>
      </inkml:traceGroup>
    </inkml:traceGroup>
    <inkml:traceGroup>
      <inkml:annotationXML>
        <emma:emma xmlns:emma="http://www.w3.org/2003/04/emma" version="1.0">
          <emma:interpretation id="{EBECB3AE-4FEE-4F84-8454-292ADEECD5D9}" emma:medium="tactile" emma:mode="ink">
            <msink:context xmlns:msink="http://schemas.microsoft.com/ink/2010/main" type="paragraph" rotatedBoundingBox="3252,12240 8299,11994 8337,12772 3289,1301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DE30B26-A3E3-4C1A-B565-890930647544}" emma:medium="tactile" emma:mode="ink">
              <msink:context xmlns:msink="http://schemas.microsoft.com/ink/2010/main" type="inkBullet" rotatedBoundingBox="3252,12240 3781,12214 3813,12873 3284,12898"/>
            </emma:interpretation>
            <emma:one-of disjunction-type="recognition" id="oneOf1">
              <emma:interpretation id="interp5" emma:lang="en-US" emma:confidence="1">
                <emma:literal>4</emma:literal>
              </emma:interpretation>
              <emma:interpretation id="interp6" emma:lang="en-US" emma:confidence="0">
                <emma:literal>•</emma:literal>
              </emma:interpretation>
              <emma:interpretation id="interp7" emma:lang="en-US" emma:confidence="0">
                <emma:literal>&amp;</emma:literal>
              </emma:interpretation>
              <emma:interpretation id="interp8" emma:lang="en-US" emma:confidence="0">
                <emma:literal>a</emma:literal>
              </emma:interpretation>
              <emma:interpretation id="interp9" emma:lang="en-US" emma:confidence="0">
                <emma:literal>ah</emma:literal>
              </emma:interpretation>
            </emma:one-of>
          </emma:emma>
        </inkml:annotationXML>
        <inkml:trace contextRef="#ctx0" brushRef="#br0" timeOffset="13185.7542">2643 1916 64,'0'0'25,"0"0"2,0 0-1,-19 1-11,19-1-1,0-18-3,0 18-2,0-36-1,2 13-1,-6-9-1,2 2-2,-2-4 0,1-2-2,-1-4 1,2-1-1,-2-2 0,6-1 0,-2 1 0,2 1 0,2 1-1,-2 3 1,1 6-2,1 6 1,-2 3 0,0 6-1,-2 17 0,0-21 0,0 21 0,0 0 0,0 0 0,0 0 0,0 0 0,0 0 0,-21 2 0,21-2-1,-20 26 1,8-9 0,-3 4-1,0 4 1,0 1 0,-6 1 0,0 3 0,-1 2-2,-5 0 1,-1 0 0,-4-2 0,4 2 0,-1-2 0,1-3 0,5-5 0,5-5 1,18-17 0,-25 23 0,25-23 0,0 0 0,0 0 0,0 0 0,21 2 0,-2-8 0,3 1 0,9-3 1,1 1-1,9-1 1,2 0-1,1 1 1,3 1-1,-2 2 1,-3 1-1,-4 1 1,-6 0-1,-6 2 0,-7-2 0,-19 2-3,26 2-5,-26-2-19,0 0-7,0 0 2,0 0-2,0 0 0</inkml:trace>
      </inkml:traceGroup>
      <inkml:traceGroup>
        <inkml:annotationXML>
          <emma:emma xmlns:emma="http://www.w3.org/2003/04/emma" version="1.0">
            <emma:interpretation id="{D614BBD9-0906-4CD2-96E5-FF61818CD5EA}" emma:medium="tactile" emma:mode="ink">
              <msink:context xmlns:msink="http://schemas.microsoft.com/ink/2010/main" type="line" rotatedBoundingBox="7415,12062 8300,12019 8337,12772 7451,12815"/>
            </emma:interpretation>
          </emma:emma>
        </inkml:annotationXML>
        <inkml:traceGroup>
          <inkml:annotationXML>
            <emma:emma xmlns:emma="http://www.w3.org/2003/04/emma" version="1.0">
              <emma:interpretation id="{D8CB4A9E-76F1-4B5A-AFD5-CF63A8075921}" emma:medium="tactile" emma:mode="ink">
                <msink:context xmlns:msink="http://schemas.microsoft.com/ink/2010/main" type="inkWord" rotatedBoundingBox="7415,12062 8300,12019 8337,12772 7451,12815"/>
              </emma:interpretation>
              <emma:one-of disjunction-type="recognition" id="oneOf2">
                <emma:interpretation id="interp10" emma:lang="en-US" emma:confidence="0">
                  <emma:literal>=</emma:literal>
                </emma:interpretation>
                <emma:interpretation id="interp11" emma:lang="en-US" emma:confidence="0">
                  <emma:literal>&gt;</emma:literal>
                </emma:interpretation>
                <emma:interpretation id="interp12" emma:lang="en-US" emma:confidence="0">
                  <emma:literal>T</emma:literal>
                </emma:interpretation>
                <emma:interpretation id="interp13" emma:lang="en-US" emma:confidence="0">
                  <emma:literal>7</emma:literal>
                </emma:interpretation>
                <emma:interpretation id="interp14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11908.6811">6408 1099 69,'-20'5'28,"20"-5"1,-21 15 1,21-15-6,19 10-9,0-14-4,18 10-1,1-12-2,15 4-1,2-7-1,7 1-2,0-5-1,6 7 0,-2-1-1,-2 3-1,-2-2 0,-3 3 0,-6 1 0,-6 2-1,-7-2 0,-10 0 0,-6 2-1,-24 0-3,27-2-8,-27 2-18,0 0-4,-19 4-2,0-4 2,-2 4-2</inkml:trace>
          <inkml:trace contextRef="#ctx0" brushRef="#br0" timeOffset="14450.8265">6878 1829 72,'0'0'28,"0"0"-1,0 0 1,0 0-13,0 0-6,0 0-2,0 0-2,-6-25-1,6 5 0,2-1 0,-4-9-1,4-4 0,-4-8 0,4-1 1,0-6-2,0 2 1,2-1-1,0 5 0,-2 1 0,1 9 0,-3 2-1,2 7-1,-4 5 1,2 19-1,-2-28 1,2 28-1,0 0 0,-3-19 0,3 19-1,0 0 1,0 0-1,-8 17 1,8-17 0,-9 22-1,9-22 1,-19 31 0,6-14 0,-3 1 0,-2 3-1,-5 4 1,-2-3 0,1 5 0,-4-1-1,1-1 0,3-1 1,-1-1-2,4-4 2,4-4-1,17-15 0,-22 22 0,22-22 1,0 0 0,0 0 0,-4 19 0,4-19 1,0 0 0,26 4 1,-9-2 0,4-6 0,7 2 0,3-3 0,6-1 0,3 0 0,3 3 0,1-3-1,3 2 0,-6 2 0,-1 2 0,-8 2-1,-5-2-1,-5 2-2,-22-2-6,27-4-21,-27 4-5,0 0 1,0 0 1,0 0-1</inkml:trace>
        </inkml:traceGroup>
      </inkml:traceGroup>
    </inkml:traceGroup>
    <inkml:traceGroup>
      <inkml:annotationXML>
        <emma:emma xmlns:emma="http://www.w3.org/2003/04/emma" version="1.0">
          <emma:interpretation id="{B70D7753-8B43-441A-AD37-726234E1F339}" emma:medium="tactile" emma:mode="ink">
            <msink:context xmlns:msink="http://schemas.microsoft.com/ink/2010/main" type="paragraph" rotatedBoundingBox="912,13202 9401,13529 9365,14447 877,141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272803-5799-47F6-AD13-7F978C1B9EE5}" emma:medium="tactile" emma:mode="ink">
              <msink:context xmlns:msink="http://schemas.microsoft.com/ink/2010/main" type="line" rotatedBoundingBox="912,13202 9401,13529 9365,14447 877,14121"/>
            </emma:interpretation>
          </emma:emma>
        </inkml:annotationXML>
        <inkml:traceGroup>
          <inkml:annotationXML>
            <emma:emma xmlns:emma="http://www.w3.org/2003/04/emma" version="1.0">
              <emma:interpretation id="{99E2C2C2-B58D-483A-8D37-FB337A01CD4F}" emma:medium="tactile" emma:mode="ink">
                <msink:context xmlns:msink="http://schemas.microsoft.com/ink/2010/main" type="inkWord" rotatedBoundingBox="912,13202 5817,13391 5781,14309 877,14121"/>
              </emma:interpretation>
              <emma:one-of disjunction-type="recognition" id="oneOf3">
                <emma:interpretation id="interp15" emma:lang="en-US" emma:confidence="0">
                  <emma:literal>X2_2X=2</emma:literal>
                </emma:interpretation>
                <emma:interpretation id="interp16" emma:lang="en-US" emma:confidence="0">
                  <emma:literal>X~-2X=2</emma:literal>
                </emma:interpretation>
                <emma:interpretation id="interp17" emma:lang="en-US" emma:confidence="0">
                  <emma:literal>X^-2X=2</emma:literal>
                </emma:interpretation>
                <emma:interpretation id="interp18" emma:lang="en-US" emma:confidence="0">
                  <emma:literal>X2.2X=2</emma:literal>
                </emma:interpretation>
                <emma:interpretation id="interp19" emma:lang="en-US" emma:confidence="0">
                  <emma:literal>22-2=2</emma:literal>
                </emma:interpretation>
              </emma:one-of>
            </emma:emma>
          </inkml:annotationXML>
          <inkml:trace contextRef="#ctx0" brushRef="#br0" timeOffset="15841.9061">-147 2519 86,'0'0'28,"0"0"2,20-2-1,-20 2-13,19 15-5,0 8 0,-2-2-4,8 13-1,-1 0-1,10 9-1,-6 1 0,10 5-1,-4-2-1,6-4 0,-2-5 0,-3-6-1,-1-8 0,-3-3 0,-3-8-1,-6-5-1,-3-2-2,-19-6-5,23 0-9,-23 0-14,0 0-5,0 0 2,-23-8-2,23 8 2</inkml:trace>
          <inkml:trace contextRef="#ctx0" brushRef="#br0" timeOffset="16238.9288">196 2542 76,'0'0'27,"0"0"-1,0 0 1,-24 24-13,18-3-6,-7 2-1,1 7-1,-5 2-1,0 6-1,-1 1-1,-3 7 0,-4-5-1,1 1 0,-3 1-1,5-3 0,-1-3-2,2-5 1,4 1-2,-2-9-2,6-1-2,13-23-3,-21 32-5,21-32-10,0 0-6,-13 17 1,13-17 0,13-23 3</inkml:trace>
          <inkml:trace contextRef="#ctx0" brushRef="#br0" timeOffset="17045.9749">445 2482 60,'0'0'23,"0"0"0,0 0 0,-2-19-11,2 19-3,0 0-3,17-17-1,-17 17-1,19-15-1,-19 15 2,21-16-3,-21 16 2,21-7-1,-21 7-1,22 0 1,-22 0-1,27 0 0,-27 0 0,30 2 0,-30-2-1,30 7-1,-30-7 1,21 14-1,-21-14 0,7 24 0,-7-24 0,-5 34 0,-3-15 0,-1 0 0,-1 0 1,-3-2-1,-2 2 0,15-19 0,-28 30 0,28-30-1,-32 24 1,32-24 0,-27 23 0,27-23-1,-19 13 1,19-13 0,0 0 0,0 0 1,0 0-1,0 0 0,0 0 1,25 9 0,-25-9 0,22-3 1,-22 3 0,29-6 1,-29 6-1,34-6 1,-15 5-1,3-3 0,-3 6-1,2-6-3,-4 8-4,-17-4-15,22-6-11,-22 6 1,0 0 0,0 0-1</inkml:trace>
          <inkml:trace contextRef="#ctx0" brushRef="#br0" timeOffset="20386.166">1051 2878 102,'0'0'33,"0"0"3,0 0-2,0 0-19,0 0-3,0 0-3,28 5-3,-7-3-1,1 4-2,1-2-3,3 3 0,5-3 0,-1 0 0,2-2 0,-6-6-5,4 8-12,-7-6-18,0-2-3,-23 4 2,20-6-1</inkml:trace>
          <inkml:trace contextRef="#ctx0" brushRef="#br0" timeOffset="21545.2323">1809 2557 75,'0'0'29,"0"0"0,0 0 0,0 0-4,19-8-16,-19 8-3,30-9-2,-9 3 0,1-3-1,5 3-1,-1-1 0,1 3 1,-5 4-1,3 6 0,-4 3-1,-1 6 1,-3 10-1,-3 7-1,-7 2 1,-1 3-1,-6 3 1,-4 2-1,-7-3 1,-1 3-1,-8-7 1,-1-1 1,-4 0-2,-3-2 1,0-1 0,-2-3 0,-1-5-1,-3-5 1,2-2-1,4-11 0,2-5 1,7-7-2,19 7 1,-13-36-1,16 9 0,11-3-1,8 0 1,3-2-1,5 4 0,2 1 0,-6 8 1,-1 4 0,-2 6 1,-3 7 0,-1 4 1,-19-2 1,28 24-1,-14-5 1,-5 6-1,4 1 1,-3 1-1,1 1 0,0-4 0,3-1-1,-1-2 0,-13-21 0,34 28 1,-17-17-1,2-3 0,-1-4 0,1-2-1,-19-2 1,30-10-1,-30 10-1,19-24-2,-13 3-1,-6 21-3,11-36-2,-11 36-10,10-23-13,-10 23 1,0 0 0,-4-18 1</inkml:trace>
          <inkml:trace contextRef="#ctx0" brushRef="#br0" timeOffset="22344.278">2771 2544 106,'0'0'32,"-7"22"0,-3 1-3,-9 2-19,10 10-2,-14-1-2,2 6-2,-5 1-1,0 5 0,-10-5-1,0 5-1,0-3 0,0-2 0,4-3-1,2-4-1,7-4-2,-1-9-3,14 0-12,10-21-15,-15 22-2,15-22 2,0 0-1</inkml:trace>
          <inkml:trace contextRef="#ctx0" brushRef="#br0" timeOffset="21991.2578">2484 2608 114,'0'0'33,"21"9"3,-21-9-5,27 32-18,-16-13-4,12 11-1,-5 1-2,7 6-1,-2-1-5,1 0 0,1-2 0,3-2 0,-2-4 0,-1-3 0,-1-4 0,-5-6 0,0-2 0,-19-13 0,25 13-4,-25-13-14,0 0-17,0 0-3,-21-19 1,21 19 1</inkml:trace>
          <inkml:trace contextRef="#ctx0" brushRef="#br0" timeOffset="22958.3131">3199 2685 96,'0'0'32,"0"0"2,0 0 0,0 0-15,21-4-8,-21 4-4,36-1-2,-11-5-2,8 0 0,3-1-2,4 1 1,0 0-2,-5-1 1,-1 1-2,-5 4-2,-1 10-5,-28-8-11,28-4-14,-28 4-2,0 0 0,0 0 1</inkml:trace>
          <inkml:trace contextRef="#ctx0" brushRef="#br0" timeOffset="23301.3327">3205 2814 83,'-6'20'32,"6"-20"-1,0 0 3,31 10-15,-31-10-8,43 0-2,-17-4-2,10 4-2,0-2-1,4 2-2,-4-2 0,-1 2 0,-1-2-2,-3 0 0,-5 1-1,-7-3-4,2 6-6,-21-2-16,17-4-8,-17 4 1,0 0 0,0 0-1</inkml:trace>
          <inkml:trace contextRef="#ctx0" brushRef="#br0" timeOffset="25713.4707">4135 2557 65,'0'0'28,"0"0"-2,0 0 1,0 0-11,2-17-2,-2 17-3,21-17-2,-21 17-1,28-19-1,-28 19-1,36-24-1,-17 9 0,3 3-1,3 1-1,-1 0-1,1 1 0,1 6-1,5 1 0,-5 6-1,2 3 1,-3 5-1,-4 4 1,-3 6-1,-3 4 1,-3 3 0,-7 4 0,-5 2-1,-5 2 1,-3-2-1,-5 2 1,-4-2-1,-4-2 0,-1 2-1,-7-4 1,1-4 0,-2-1 0,-2-3 0,2-5-1,-1-3 1,7-7-1,1-5 1,4-2-1,19 0-1,-24-13 1,24 13 0,-6-23-1,6 23 1,12-32 0,-5 15 1,6-2-1,2 2 1,4-2 0,0 4 0,2 4 1,0 2-1,-1 3 1,1 4 0,0 4 0,-2 5 1,2 5-1,-4 3 0,1 0 0,-1 4 0,2 2 0,-2-3 0,2 1-1,-2-4 1,0-1-1,2-3 1,0-3-1,0-5 0,1-5 1,-1-1-1,0-5 0,0-1 1,-19 9-1,28-21 0,-28 21 1,23-23-1,-23 23 1,0 0-1,15-17 1,-15 17-1,0 0 2,0 0-2,0 0 0,0 0-2,0 0 0,0 0-4,0 0-19,0 0-10,0 0-2,0 0 2,0 0-2</inkml:trace>
        </inkml:traceGroup>
        <inkml:traceGroup>
          <inkml:annotationXML>
            <emma:emma xmlns:emma="http://www.w3.org/2003/04/emma" version="1.0">
              <emma:interpretation id="{AACF7A33-64B7-41DB-AA49-7EB4D8A19011}" emma:medium="tactile" emma:mode="ink">
                <msink:context xmlns:msink="http://schemas.microsoft.com/ink/2010/main" type="inkWord" rotatedBoundingBox="8224,13768 9390,13813 9373,14245 8207,14200"/>
              </emma:interpretation>
              <emma:one-of disjunction-type="recognition" id="oneOf4">
                <emma:interpretation id="interp20" emma:lang="en-US" emma:confidence="1">
                  <emma:literal>-2</emma:literal>
                </emma:interpretation>
                <emma:interpretation id="interp21" emma:lang="en-US" emma:confidence="0">
                  <emma:literal>.2</emma:literal>
                </emma:interpretation>
                <emma:interpretation id="interp22" emma:lang="en-US" emma:confidence="0">
                  <emma:literal>-Jr</emma:literal>
                </emma:interpretation>
                <emma:interpretation id="interp23" emma:lang="en-US" emma:confidence="0">
                  <emma:literal>£2</emma:literal>
                </emma:interpretation>
                <emma:interpretation id="interp24" emma:lang="en-US" emma:confidence="0">
                  <emma:literal>#2</emma:literal>
                </emma:interpretation>
              </emma:one-of>
            </emma:emma>
          </inkml:annotationXML>
          <inkml:trace contextRef="#ctx0" brushRef="#br1" timeOffset="29168.6683">7165 3068 113,'0'0'34,"0"0"1,0 0-2,11 19-22,-11-19-5,32 2-1,-9-4-3,3 2 0,3 0-2,-3-2-1,4 4-4,-11-8-5,7 6-20,-9-1-5,-17 1 1,31-14-1,-31 14 0</inkml:trace>
          <inkml:trace contextRef="#ctx0" brushRef="#br1" timeOffset="30043.7184">7821 2949 94,'0'0'29,"-7"-18"0,7 18-2,7-17-18,-7 17-2,27-17-2,-8 7-1,-1-1-1,5 3 0,0-3 1,3 3-1,-3-1 0,1 7-1,1 2 0,-2 8 0,-5 1 0,1 6-1,-6 6 0,-1 5 0,-5 3 0,-7 3 0,-9 0-1,-2 4 1,-6-4-1,-4 2 1,-4-2-1,1-2 0,-3-4 0,5-3 0,1-4-1,0-6 1,4-4-1,0-7-1,17-2 0,-20-11 0,20 11 0,-10-25 0,10 25 0,0-30 1,0 30-1,10-30 1,-10 30 1,18-26 0,-18 26 0,29-25 0,-10 12 0,-1 5 0,-1 1 1,2 3 0,-2 4 0,2 6 1,-2 3-1,2 4 1,-19-13 1,30 32-1,-17-13 0,4 0 1,-3 0-2,1-2 1,-15-17-1,20 25 0,-20-25 0,23 13-1,-23-13 1,25 2-1,-25-2 0,26-10 0,-26 10 0,28-15 0,-28 15 0,29-24 0,-29 24-1,18-21 0,-18 21 0,0 0-2,10-21-2,-10 21-2,0 0-7,0 0-11,-17-2-9,17 2 1,0 0 0,0 0 1</inkml:trace>
        </inkml:traceGroup>
      </inkml:traceGroup>
    </inkml:traceGroup>
    <inkml:traceGroup>
      <inkml:annotationXML>
        <emma:emma xmlns:emma="http://www.w3.org/2003/04/emma" version="1.0">
          <emma:interpretation id="{02B926EB-4241-41A7-A95E-7443E9CD0390}" emma:medium="tactile" emma:mode="ink">
            <msink:context xmlns:msink="http://schemas.microsoft.com/ink/2010/main" type="paragraph" rotatedBoundingBox="841,14480 6663,14573 6652,15201 831,151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683962-1A5F-4FC1-9B4C-2AEED01E4DA0}" emma:medium="tactile" emma:mode="ink">
              <msink:context xmlns:msink="http://schemas.microsoft.com/ink/2010/main" type="line" rotatedBoundingBox="841,14480 6663,14573 6652,15201 831,15107"/>
            </emma:interpretation>
          </emma:emma>
        </inkml:annotationXML>
        <inkml:traceGroup>
          <inkml:annotationXML>
            <emma:emma xmlns:emma="http://www.w3.org/2003/04/emma" version="1.0">
              <emma:interpretation id="{FDBAB855-DF99-4180-BB6F-59730944C8E7}" emma:medium="tactile" emma:mode="ink">
                <msink:context xmlns:msink="http://schemas.microsoft.com/ink/2010/main" type="inkWord" rotatedBoundingBox="841,14480 6663,14573 6652,15201 831,15107">
                  <msink:destinationLink direction="from" ref="{2BE2F7BC-BBF2-4414-9468-5362FA5E728F}"/>
                </msink:context>
              </emma:interpretation>
              <emma:one-of disjunction-type="recognition" id="oneOf5">
                <emma:interpretation id="interp25" emma:lang="en-US" emma:confidence="0">
                  <emma:literal>112-2×+1=2+1</emma:literal>
                </emma:interpretation>
                <emma:interpretation id="interp26" emma:lang="en-US" emma:confidence="1">
                  <emma:literal>X 2-2×+1=2+1</emma:literal>
                </emma:interpretation>
                <emma:interpretation id="interp27" emma:lang="en-US" emma:confidence="0">
                  <emma:literal>X2-2 x +1=2+1</emma:literal>
                </emma:interpretation>
                <emma:interpretation id="interp28" emma:lang="en-US" emma:confidence="0">
                  <emma:literal>112-2 x +1=2+1</emma:literal>
                </emma:interpretation>
                <emma:interpretation id="interp29" emma:lang="en-US" emma:confidence="0">
                  <emma:literal>[12-2×+1=2+1</emma:literal>
                </emma:interpretation>
              </emma:one-of>
            </emma:emma>
          </inkml:annotationXML>
          <inkml:trace contextRef="#ctx0" brushRef="#br0" timeOffset="41882.3955">134 3596 77,'0'0'26,"-13"21"-1,13-21 0,0 0-15,0 0 1,-17 29-2,9-5-1,-9-1 0,0 11 0,-11 0-1,1 9-1,-8 2-2,2 4-2,1-3-1,2-1-1,4-2-2,1-7-1,8 0-2,0-15-2,12-1-6,5-20-13,0 0-6,0 0 1,-4-22 0,13 3 1</inkml:trace>
          <inkml:trace contextRef="#ctx0" brushRef="#br0" timeOffset="41480.3725">-151 3585 81,'0'0'32,"0"0"1,-4 19 1,10-2-9,1 0-13,12 11-2,-4 1-2,10 6-1,-3 3-2,5 6-1,-4-1 0,1 4-4,1-7 0,-1 1 0,1-5 0,-5-6 0,-1-5 0,-19-25 0,30 30-5,-30-30-9,0 0-19,0 0-4,10-17 1,-10 17 0</inkml:trace>
          <inkml:trace contextRef="#ctx0" brushRef="#br0" timeOffset="42516.4318">390 3608 61,'0'0'27,"0"0"-1,2-21 0,-2 21-10,19-15-2,-19 15-3,30-17-2,-30 17-3,34-17-1,-17 11-1,4 4-1,-2 1-1,2 4 0,-21-3 0,26 14-1,-26-14 1,15 22-1,-15-22 0,-2 28 0,2-28 0,-13 31 0,4-12 0,-3 1-1,-1-3 1,-2 4-1,0-4 1,-2 0 0,17-17 1,-30 28-2,30-28 2,-23 15-1,23-15 1,0 0-1,0 0 0,0 0 0,0 0 1,0 0 0,25 14 1,-8-13-1,1-2 1,3 1 0,0-2-1,2 0 0,-5 0-2,1 0 0,-19 2 0,27-6-4,-27 6-3,0 0-8,0 0-19,0 0-2,0 0 0,17-3 1</inkml:trace>
          <inkml:trace contextRef="#ctx0" brushRef="#br0" timeOffset="43017.4604">954 3864 91,'0'0'32,"-13"17"1,13-17 1,0 0-14,25 0-9,-4 2-4,-1-6-1,9 6-2,-3-2-2,2 2 0,1 0-1,-3 2-1,-3 0-2,-5-4-2,1 7-7,-19-7-18,19-2-6,-19 2 2,21-13-2,-21 13 1</inkml:trace>
          <inkml:trace contextRef="#ctx0" brushRef="#br0" timeOffset="43804.5054">1547 3672 82,'0'0'29,"-17"-2"1,17 2-1,0 0-10,2-19-11,-2 19-2,28-19-1,-9 10-1,7 3 0,-3-1 0,5 5 1,1 0-1,-1 6 0,-4 3-1,1 8 0,-6 4-1,0 8-1,-6-1 1,-2 6-1,-9 0 0,-4 4-1,-5 2 1,-7-4-2,-4 1 2,-5 1-1,-5-2 0,-4 0 1,-2-2-1,1-5 0,1-5-1,2-5 1,8-7-1,1-6 1,21-4-1,-21-16 0,21 16-1,0-33 1,8 12-1,5-2 1,2 0 0,2 3-1,4-1 2,-1 2-1,1 4 1,2 4 0,-2 3 1,-3 4 0,1 4 1,0 8-1,0 1 1,-4 8 0,0 0 0,-2 6-1,1 0 1,1-1-1,-2-1 0,-2 0-1,-11-21 0,21 30 1,-21-30-1,24 17 0,-24-17 0,21 7-1,-21-7 0,17 0 0,-17 0-2,0 0-2,23-13-5,-23 13-10,7-26-14,-7 26-1,12-28 1,-12 28 0</inkml:trace>
          <inkml:trace contextRef="#ctx0" brushRef="#br0" timeOffset="44497.5451">2335 3617 81,'0'0'30,"0"0"0,0 0 2,0 0-10,0 0-11,-13 27-3,4-10-1,3 13-2,-11-2 1,0 12-2,-7-3 0,-1 11-1,-7-3 0,4-4-2,-2-1 0,1-6-1,7-4-1,5-5-1,3-3-3,14-22-5,-11 21-16,11-21-8,0 0-1,0 0 1,2-21-1</inkml:trace>
          <inkml:trace contextRef="#ctx0" brushRef="#br0" timeOffset="44168.5263">2088 3674 102,'0'0'33,"21"2"2,-21-2-1,11 19-15,4 5-7,-7-1-4,9 7-2,-2-2-2,6 4-2,-4-5-2,5-1 0,3-3 0,1-6 0,3-2 0,-5-4 0,3-3 0,-9-6 0,3 1 0,-21-3-8,23 6-6,-23-6-11,0 0-11,0 0 0,-23 0 1,23 0 0</inkml:trace>
          <inkml:trace contextRef="#ctx0" brushRef="#br1" timeOffset="46929.6842">2711 3828 89,'0'0'33,"0"0"1,0 0 1,21 10-10,-4-16-12,13 6-4,-2-7-4,10 3-2,1-2-2,-1 1 0,-2-1-2,-8 2-1,-1 4-4,-27 0-7,34-7-17,-34 7-4,17-6-1,-17 6 1,0 0-1</inkml:trace>
          <inkml:trace contextRef="#ctx0" brushRef="#br1" timeOffset="46661.6689">2898 3696 87,'0'0'32,"0"0"-1,-6 25 2,6-25-11,-6 21-9,10-1-3,-4-20-2,0 42-2,-2-21-2,4 3-1,-4 1-1,4-3 0,-4-1-2,0-4-1,4 0-1,-2-17-4,-2 19-3,2-19-10,0 0-13,0 0-4,0 0 2,-17-25-1</inkml:trace>
          <inkml:trace contextRef="#ctx0" brushRef="#br1" timeOffset="47331.7072">3330 3579 93,'0'0'31,"0"0"1,0 0 1,0 0-14,22 17-5,-26 6-3,4 11-3,-5 4-1,3 11-2,-6 0-3,3 6-2,-3-3 0,4 3 0,1-10 0,1-3 0,2-6 0,0-8 0,2-3 0,-2-25 0,5 28 0,-5-28-5,0 0-21,0 0-10,0 0-2,0 0 1,10-23 0</inkml:trace>
          <inkml:trace contextRef="#ctx0" brushRef="#br0" timeOffset="49361.8233">3703 3911 91,'0'0'31,"0"0"1,23 10-1,-23-10-14,37-4-5,-12-2-5,9 5-3,-2-3-2,0 2-2,0 2-2,-5-4-2,1 6-8,-9-2-16,-19 0-5,24-6 1,-24 6-1,0 0 2</inkml:trace>
          <inkml:trace contextRef="#ctx0" brushRef="#br0" timeOffset="49080.8072">3754 3695 77,'0'0'33,"-17"7"-1,17-7 2,0 0-5,-17 0-16,17 0-2,0 0-4,17 13-1,-17-13-2,25 10-1,-8-6-1,7 5-1,2-2 0,5-3-1,-1 0-1,2-4-1,2 2-3,-6-10-2,6 10-5,-34-2-8,34-19-14,-34 19 0,19-7-1,-19 7 2</inkml:trace>
          <inkml:trace contextRef="#ctx0" brushRef="#br0" timeOffset="50232.8731">4303 3793 85,'-13'-21'27,"13"21"2,13-17-2,-13 17-13,28-25-3,-28 25-1,30-24 0,-14 7-2,6 11 0,-22 6-2,36-19 0,-19 12-3,4 7 0,1 2 0,3 7-2,-4 4 1,-2 6-2,-1 2 2,-2 5-2,-5 3 0,-4 1 0,-5 2 0,-5 0 0,-7 0 0,-3 4 0,-6 0 0,-6 0 0,-3-2 0,2 1 0,-3-3 0,-1-5 0,2-4 0,2-7-2,1-4 0,4-8 0,21-4-1,-32-6 0,32 6-1,-17-26 1,15 9 0,6-4 0,4 0 0,-1-2 1,8 1 1,2 1 1,-2 2 0,2 2 0,2 6 0,-2 3 1,2 3 0,0 5 0,-2 3 1,0 5 0,2 1 0,2 5 1,-3-1-1,3 4 1,-4-4-1,2 2 0,-2-4 0,0 1-1,-17-12 0,30 15-1,-30-15 1,28 7 0,-28-7-1,27-5 0,-27 5 1,28-12-1,-28 12 1,23-15-1,-23 15 2,17-15-2,-17 15 0,0 0 0,0 0 0,0 0 0,0 0 0,0 0-3,0 0-6,0 0-19,0 0-7,0 0-2,5-17 2,-5 17-2</inkml:trace>
          <inkml:trace contextRef="#ctx0" brushRef="#br1" timeOffset="52385.9963">5010 3845 77,'0'0'30,"0"0"-1,0 0 1,-11 17-7,11-17-13,25-3-2,-25 3-1,37-4-1,-18-2-1,6 6-1,-4-4-1,-1 4-2,3 0-2,-2-1-3,7 6-6,-9-9-11,3 3-13,3-1 1,-4-4-1,1-2 1</inkml:trace>
          <inkml:trace contextRef="#ctx0" brushRef="#br1" timeOffset="52131.9817">5150 3755 101,'0'0'33,"0"0"1,0 0 1,0 0-16,0 28-8,0-28-3,0 29-1,0-13-3,2 7-1,-4 0-3,4 1 0,-4-1 0,0 0 0,0-3 0,2-20 0,-3 32-5,3-32-6,-4 17-8,4-17-10,0 0-8,0 0 2,-8-22-1,8 22 4</inkml:trace>
          <inkml:trace contextRef="#ctx0" brushRef="#br1" timeOffset="52756.0174">5559 3610 115,'0'0'33,"21"7"2,-21-7-3,0 27-22,6-1-4,-6 0 2,4 10-3,-6 0-1,4 8-1,-6-3 1,4 2-4,-4-5 0,4-4 0,0-4 0,2-7 0,2-4 0,-4-19-6,9 24-9,-9-24-18,0 0-5,0 0 2,10-17 0</inkml:trace>
        </inkml:traceGroup>
      </inkml:traceGroup>
    </inkml:traceGroup>
    <inkml:traceGroup>
      <inkml:annotationXML>
        <emma:emma xmlns:emma="http://www.w3.org/2003/04/emma" version="1.0">
          <emma:interpretation id="{27CD3450-6C8E-4609-9731-C209C5B2EBE1}" emma:medium="tactile" emma:mode="ink">
            <msink:context xmlns:msink="http://schemas.microsoft.com/ink/2010/main" type="paragraph" rotatedBoundingBox="1279,15527 6063,15347 6097,16232 1312,164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A425B3-DCEF-4672-9D0B-AFD3493AE640}" emma:medium="tactile" emma:mode="ink">
              <msink:context xmlns:msink="http://schemas.microsoft.com/ink/2010/main" type="line" rotatedBoundingBox="1279,15527 6063,15347 6097,16232 1312,16412"/>
            </emma:interpretation>
          </emma:emma>
        </inkml:annotationXML>
        <inkml:traceGroup>
          <inkml:annotationXML>
            <emma:emma xmlns:emma="http://www.w3.org/2003/04/emma" version="1.0">
              <emma:interpretation id="{73379B26-41A4-4EDB-8740-EC01500912E8}" emma:medium="tactile" emma:mode="ink">
                <msink:context xmlns:msink="http://schemas.microsoft.com/ink/2010/main" type="inkWord" rotatedBoundingBox="1279,15527 6063,15347 6097,16232 1312,16412">
                  <msink:destinationLink direction="to" ref="{2BE2F7BC-BBF2-4414-9468-5362FA5E728F}"/>
                </msink:context>
              </emma:interpretation>
              <emma:one-of disjunction-type="recognition" id="oneOf6">
                <emma:interpretation id="interp30" emma:lang="en-US" emma:confidence="0">
                  <emma:literal>(\1-1)2=f3</emma:literal>
                </emma:interpretation>
                <emma:interpretation id="interp31" emma:lang="en-US" emma:confidence="0">
                  <emma:literal>(X-1)2=f3</emma:literal>
                </emma:interpretation>
                <emma:interpretation id="interp32" emma:lang="en-US" emma:confidence="0">
                  <emma:literal>(x-1)2=f3</emma:literal>
                </emma:interpretation>
                <emma:interpretation id="interp33" emma:lang="en-US" emma:confidence="0">
                  <emma:literal>(X-1)z=f3</emma:literal>
                </emma:interpretation>
                <emma:interpretation id="interp34" emma:lang="en-US" emma:confidence="0">
                  <emma:literal>(x-1)z=f3</emma:literal>
                </emma:interpretation>
              </emma:one-of>
            </emma:emma>
          </inkml:annotationXML>
          <inkml:trace contextRef="#ctx0" brushRef="#br1" timeOffset="54973.1443">470 4555 89,'0'0'30,"0"0"1,0 0-1,0 0-13,0 0-6,0 0-1,-10 22-3,1-3-2,-8 0 0,0 9-1,-6 5 0,1 6-1,-7 3-1,5 5 0,-1 2 0,4 4-2,6 0 0,6 1-2,9-1-2,2-8-3,13 2-6,-4-9-14,12-9-8,5-9 1,-1-8 0,3-7 1</inkml:trace>
          <inkml:trace contextRef="#ctx0" brushRef="#br1" timeOffset="55404.1689">660 4757 102,'0'0'33,"0"0"2,0 0-1,25 9-13,-25-9-10,20 32-2,-6-9-2,4 7-4,-1 4-3,2 4 0,0 3 0,-4-1 0,2-1 0,0-1 0,2-4 0,-2-4 0,0-5 0,-2-8 0,-15-17 0,25 15-6,-25-15-6,17 0-12,-17 0-11,0 0 0,0 0 0,0 0 1</inkml:trace>
          <inkml:trace contextRef="#ctx0" brushRef="#br1" timeOffset="55753.1889">958 4719 103,'0'0'29,"0"0"1,-17 32-1,12-9-17,-7-3-4,3 11-1,-8-5-2,4 8-2,-8 0 1,4 7-2,-8-5 1,3 2-1,-5 0-2,3-1 1,1-3-3,1-5-1,5-3-4,-2-13-8,19-13-16,0 0-2,0 0 1,0 0-1</inkml:trace>
          <inkml:trace contextRef="#ctx0" brushRef="#br1" timeOffset="56163.2123">1307 4887 82,'0'0'31,"0"0"1,0 0 1,0 0-10,0 0-9,0 0-3,0 0-3,32 15-2,-13-15-2,6 4-1,1-4-2,1 0 0,3 0-1,-2-4-2,0 4-3,-3-8-5,1 8-16,-3-5-7,-6-1-3,-17 6 2,24-7 0</inkml:trace>
          <inkml:trace contextRef="#ctx0" brushRef="#br1" timeOffset="56721.2442">1947 4709 100,'0'0'33,"0"0"0,0 0 2,9 23-15,-5 7-9,-8 0-2,6 12-2,-6 1-2,2 8-3,-3-2-2,-1 2 0,-1-5 0,3-5 0,0-3 0,-2-12 0,4 3-8,2-29-10,0 0-17,0 0-1,0 0 1,14-21 0</inkml:trace>
          <inkml:trace contextRef="#ctx0" brushRef="#br1" timeOffset="57077.2646">2303 4613 87,'0'0'31,"19"-2"2,-2 8 0,-17-6-8,27 25-12,-5 1-3,-7 2-3,4 12-3,-8 0 0,3 7-2,-11 4 1,-1 1-2,-7 1-1,-7 2 0,-3-2-1,-7-8 0,1-2-2,-2-9 0,2-2-2,-1-11-2,9-2-8,-4-13-12,17-6-7,0 0 1,-17-13 1,17 13 0</inkml:trace>
          <inkml:trace contextRef="#ctx0" brushRef="#br1" timeOffset="57732.3021">2703 4715 81,'0'0'29,"0"0"0,-4-17 0,4 17-5,19-15-14,-19 15-3,31-13-2,-15 3-2,9 5 0,-4-1-1,3 4 1,-5 2-1,2 2 0,-21-2 0,24 11 0,-24-11-1,12 27 1,-12-10-1,-2 4 0,-2-1 0,-5 1-1,-1 2 0,-5-4 0,0-1 0,-2-2 0,0-1 0,0-4-1,0 2 1,17-13 0,-28 19 0,28-19 0,0 0 0,-17 23 1,17-23 0,0 0 1,0 0-1,0 0 1,21 11 0,-21-11 0,28-4 0,-11 0 0,2-1 0,2 1-2,1 2 0,-1 0 0,0 2 0,-4 0-4,1 4 0,-18-4-4,31 2-15,-31-2-11,20-4-2,-20 4 2,19-6-1</inkml:trace>
          <inkml:trace contextRef="#ctx0" brushRef="#br1" timeOffset="58632.3535">3379 4951 71,'-14'17'32,"14"-17"0,0 0 1,0 0-2,23 17-13,-23-17-6,34-4-3,-9 2-3,7 2-2,0-2-2,2 2 0,0 2-2,-2 0-1,-4 4 0,-4-2-1,-3 1-2,-21-5-3,30 10-4,-30-10-17,0 0-6,19-8 0,-19 8 1,0 0 0</inkml:trace>
          <inkml:trace contextRef="#ctx0" brushRef="#br1" timeOffset="58309.3351">3360 4772 118,'0'0'34,"0"0"0,0 0-1,0 0-19,19-2-7,1 4-2,1-4-2,6 4-1,3 0-1,2 0-1,0 1-1,-4-1-1,0 6-1,-9-8-3,6 7-3,-25-7-6,26 0-13,-26 0-6,0 0 1,0 0 1,0 0 0</inkml:trace>
          <inkml:trace contextRef="#ctx0" brushRef="#br1" timeOffset="62835.594">3977 5000 96,'0'0'32,"0"0"1,0 0 2,-8 23-17,19 1-5,-5-3-3,7 15-2,-5-4-3,3 4 0,-1-2-5,-1-2 0,-1-6 0,1-5 0,-9-21 0,17 21 0,-17-21 0,0 0 0,23-10 0,-23 10 0,13-34 0,-9 10 0,-1-6 0,-1-8 0,0-2 0,0-9 0,0-2 0,-2-5 0,6-1 0,-3 0 0,3 3-2,-2 3 2,1 4-1,1 3 1,0 5-1,-2 7 1,-1 3 0,-1 7 0,2 3 0,-4 19 1,6-27-1,-6 27 1,0 0 1,0 0-2,17-19 0,-17 19 0,0 0 0,24 0 0,-24 0 0,28-1 0,-9 1 0,2 0 0,7 0 0,6 0 0,4 1 0,5 3 0,5-2 0,2 0 0,3 0 0,0 0 0,0-2 0,-4 0 0,-4-2 0,-1 0 0,-5 0 0,-3-2 0,-6 2 0,-3-1 0,-5 1 0,-5 0 0,-17 2 0,23-2 0,-23 2 0,0 0 0,0 0-5,0 0-28,0 0-5,0 0-1,-9 17 2,9-17-2</inkml:trace>
          <inkml:trace contextRef="#ctx0" brushRef="#br1" timeOffset="59713.4154">4360 4772 68,'0'0'27,"0"0"2,-21 0 0,21 0-6,0 0-7,7-17-3,-7 17-2,17-15-3,-17 15-1,23-19-2,-6 9-1,0-3-1,6 2-1,1 0-1,4 1-1,4 3 1,1 3-1,-1 4 0,-4 4 1,-5 1-1,-6 8 1,-17-13-1,13 34 1,-17-9-1,-9-1-1,-4 5 1,-4-1 0,-5 0-1,-1-1 0,-1-3 0,0-5 0,3-4 0,2-3 0,6-5 0,17-7-1,-18 6 1,18-6-1,0 0 1,0 0 0,22-17 0,-3 9 1,2 1 0,5-1 1,1 2 1,3 3-1,0 1 0,-2 6 0,-3 3 0,-4 4 0,-6 6 0,-6 4 0,-9 2-1,-5 5 1,-11-1 0,-2 1 0,-9 0 0,-5-3-1,-2-6 1,-2-3-1,0-4 1,4-5 0,2-5 1,4-4 0,1-3-2,8-1 0,17 6 0,-26-15 0,26 15 0,-17-11 0,17 11 0,0 0 0,0 0 0,0 0 0,0 0 0,0 0 0,0 0 0,0 0 0,0 0 0,0 0 0,0 0-34,0 0-3,0 0-1,-19 3 1,19-3-1</inkml:trace>
        </inkml:traceGroup>
      </inkml:traceGroup>
    </inkml:traceGroup>
    <inkml:traceGroup>
      <inkml:annotationXML>
        <emma:emma xmlns:emma="http://www.w3.org/2003/04/emma" version="1.0">
          <emma:interpretation id="{5DB537ED-A1E3-4FC3-BC0D-2F87293F7E09}" emma:medium="tactile" emma:mode="ink">
            <msink:context xmlns:msink="http://schemas.microsoft.com/ink/2010/main" type="paragraph" rotatedBoundingBox="2097,16718 5932,16617 5952,17369 2116,174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EE471C7-2E1B-4FEB-A3A2-093699FB2D64}" emma:medium="tactile" emma:mode="ink">
              <msink:context xmlns:msink="http://schemas.microsoft.com/ink/2010/main" type="line" rotatedBoundingBox="2097,16718 5932,16617 5952,17369 2116,17470"/>
            </emma:interpretation>
          </emma:emma>
        </inkml:annotationXML>
        <inkml:traceGroup>
          <inkml:annotationXML>
            <emma:emma xmlns:emma="http://www.w3.org/2003/04/emma" version="1.0">
              <emma:interpretation id="{15AC30AD-346F-4367-A3BF-8D39706DA22A}" emma:medium="tactile" emma:mode="ink">
                <msink:context xmlns:msink="http://schemas.microsoft.com/ink/2010/main" type="inkWord" rotatedBoundingBox="2097,16718 5932,16617 5952,17369 2116,17470"/>
              </emma:interpretation>
              <emma:one-of disjunction-type="recognition" id="oneOf7">
                <emma:interpretation id="interp35" emma:lang="en-US" emma:confidence="0">
                  <emma:literal>X-1=I3</emma:literal>
                </emma:interpretation>
                <emma:interpretation id="interp36" emma:lang="en-US" emma:confidence="0">
                  <emma:literal>11-1=+53</emma:literal>
                </emma:interpretation>
                <emma:interpretation id="interp37" emma:lang="en-US" emma:confidence="0">
                  <emma:literal>11-1=+73</emma:literal>
                </emma:interpretation>
                <emma:interpretation id="interp38" emma:lang="en-US" emma:confidence="0">
                  <emma:literal>X-1==ir3</emma:literal>
                </emma:interpretation>
                <emma:interpretation id="interp39" emma:lang="en-US" emma:confidence="0">
                  <emma:literal>X-1==iv3</emma:literal>
                </emma:interpretation>
              </emma:one-of>
            </emma:emma>
          </inkml:annotationXML>
          <inkml:trace contextRef="#ctx0" brushRef="#br1" timeOffset="65772.762">2856 6073 116,'0'0'32,"0"0"1,0 0-3,19-1-17,-19 1-6,34-6-4,-11 6 0,1 0-2,2 2-1,3 3 1,-5 1-1,-1 0 0,0-1-1,-5-3-1,1 4-3,-19-6-2,34-2-7,-34 2-8,19-9-11,-19 9 1,0 0 1,0 0 0</inkml:trace>
          <inkml:trace contextRef="#ctx0" brushRef="#br1" timeOffset="66046.7776">2882 6205 85,'0'0'29,"0"0"3,-7 21 0,7-21-11,0 0-7,30 15-2,-13-18-4,8 6-1,1-6-3,4 1-1,0-2-1,6 2-1,-2-2-2,-4 0-1,2 6-4,-11-7-4,7 5-18,-9 0-7,-19 0 2,19-2-1,-19 2 0</inkml:trace>
          <inkml:trace contextRef="#ctx0" brushRef="#br1" timeOffset="68271.9049">3437 6262 95,'-15'21'31,"15"-21"0,0 0 2,0 0-13,19 11-9,2-9-3,-4-8-2,5 6-1,-3-1-2,4 1-1,-4-2 0,1 2-2,1 2-2,-4-8-3,4 10-8,-21-4-19,30-6-2,-30 6 0,21-11 1</inkml:trace>
          <inkml:trace contextRef="#ctx0" brushRef="#br1" timeOffset="67905.884">3428 5960 80,'0'0'31,"0"0"-1,17 4 2,-17-4-7,22-2-12,-1 4-4,-2-6-4,4 4-3,-1-2-2,1 0-3,1 4-4,-7-7-9,2 3-15,-19 2 0,25-2 0,-25 2-1</inkml:trace>
          <inkml:trace contextRef="#ctx0" brushRef="#br1" timeOffset="67665.8702">3541 5889 103,'0'0'32,"-6"22"-1,6-22 2,4 34-16,-4-34-7,2 42-3,0-22-2,2 5-2,-3-6-1,3 0-1,-2-2-2,-2-17-2,6 20-4,-6-20-6,0 0-13,0 0-8,0 0 1,0 0 1,-4-26-1</inkml:trace>
          <inkml:trace contextRef="#ctx0" brushRef="#br1" timeOffset="67064.8359">3780 6098 75,'0'0'34,"0"0"-1,0 0 2,19 6-4,-19-6-12,21 28-5,-10-9-5,10 11-4,-2 0-5,4 4 0,-3 2 0,1 0 0,0-6 0,-4-2 0,-2-7 0,-2-4 0,-13-17 0,19 17 0,-19-17 0,0 0 0,21-11 0,-21 11 0,15-29 0,-8 7 0,3-5 0,-1-7 0,1-5 0,-3-5 0,3-1 0,-3-4 0,-1 0 0,0 0 0,-1 4 0,-1 3 0,-2 4 0,2 3 0,-1 6 0,-1 5 0,2 3 0,0 4 0,-4 17 0,7-23 0,-7 23 0,0 0 0,0 0 0,17-15 0,-17 15 0,0 0 0,0 0 0,27-9 0,-27 9 0,30-11 0,-9 5 0,3-2 0,6-1 0,6 1 0,4 1 0,1-1 0,5 5 0,-1-3 0,2 2 0,0 2 0,-1 2 0,-3 0 0,-5 0 0,-2 0 0,-4 0 0,-8-2 0,-3 6 0,-21-4 0,30-2-20,-30 2-16,0 0-2,0 0 1,0 0 1</inkml:trace>
          <inkml:trace contextRef="#ctx0" brushRef="#br1" timeOffset="69245.9606">4407 6026 105,'0'0'32,"0"0"-1,0 0 2,21-9-17,-21 9-7,39-21-3,-14 8-2,5 3-1,0 1-1,2 3-1,-2 4 0,-3 4 0,-3 2-1,-5 4 0,-19-8 0,26 24 0,-26-24-1,6 32 1,-8-13-1,-7 0-1,-6 4 1,-8-3-1,0 5 0,-7-2 0,2-1 1,-2-3 0,5-2 0,5-4 1,3-5 0,17-8 1,0 0 0,0 0-1,0 0 1,15-21-1,2 13 0,5 1 1,1 1-1,5 3 1,-1 4 0,1 5 1,0 0-1,-3 3 1,-5 4 0,-3 2-1,-17-15 0,14 31 0,-18-14-1,-6 1 0,-7-1 0,-5 2 0,-6-4 1,-6 2-1,-2-5 1,-2 1 1,0-7 0,4-3 1,2-5-3,8 1 0,1-7 0,23 8 0,-26-13 0,26 13 0,0 0 0,0 0 0,0 0 0,0 0 0,0 0 0,0 0-27,0 0-9,0 0-1,0 0 1,0 0-1</inkml:trace>
          <inkml:trace contextRef="#ctx0" brushRef="#br1" timeOffset="64012.6613">1051 5866 86,'0'0'33,"0"0"0,0 0 2,0 0-4,20 17-16,-1 6-6,-2-1-1,6 10-3,1 6-5,5 3 0,3 5 0,0 3 0,-2-6 0,0-1 0,-3-3 0,1-5 0,-4-5 0,-3-9 0,-4-5 0,-17-15 0,21 16-5,-21-16-15,0 0-14,0 0-3,-6-23 2,6 23 0</inkml:trace>
          <inkml:trace contextRef="#ctx0" brushRef="#br1" timeOffset="64385.6826">1449 5836 98,'0'0'31,"0"0"0,0 0 2,-10 24-10,10-24-15,-13 30-2,0-9-2,2 9 0,-10 2-1,-2 8 1,-7 2-1,-2 7 0,-4-4 1,-2 4-4,2-4 0,3-3 0,6-3 0,4-10 0,8-5-3,15-24-3,-9 27-4,9-27-16,0 0-9,17-17 0,-17 17 1,30-25 0</inkml:trace>
          <inkml:trace contextRef="#ctx0" brushRef="#br1" timeOffset="64824.7077">1705 6115 75,'0'0'31,"-17"9"0,17-9 2,0 0-5,0 0-13,0 0-2,0 0-2,17 2-2,0 0-2,-17-2-5,34-2-2,-13-2 0,5 1 0,1-1 0,1 0 0,0 0 0,-1 1 0,-3-1 0,-1 2 0,-2 0 0,-21 2 0,28-2 0,-28 2-10,17-5-21,-17 5-4,0 0-2,0 0 2,0 0-1</inkml:trace>
          <inkml:trace contextRef="#ctx0" brushRef="#br1" timeOffset="65224.7306">2320 5819 102,'17'-29'32,"-17"29"1,0 0 0,0 0-16,15 19-3,-22 2-3,7 19-1,-12-3-7,3 14-3,0 4 0,-1 5 0,1-5 0,1 4 0,3-5 0,1-3 0,6-7 0,-2-8 0,0-6 0,0-13 0,5 3 0,-5-20-19,0 0-17,0 0-2,0 0 1,8-18 0</inkml:trace>
        </inkml:traceGroup>
      </inkml:traceGroup>
    </inkml:traceGroup>
    <inkml:traceGroup>
      <inkml:annotationXML>
        <emma:emma xmlns:emma="http://www.w3.org/2003/04/emma" version="1.0">
          <emma:interpretation id="{DD0184FD-997E-43A5-B6B0-2C7CF56587B6}" emma:medium="tactile" emma:mode="ink">
            <msink:context xmlns:msink="http://schemas.microsoft.com/ink/2010/main" type="paragraph" rotatedBoundingBox="2761,17543 4565,17670 4534,18119 2730,1799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41F9A72-855D-4168-92A3-881627236357}" emma:medium="tactile" emma:mode="ink">
              <msink:context xmlns:msink="http://schemas.microsoft.com/ink/2010/main" type="inkBullet" rotatedBoundingBox="2758,17592 3257,17627 3229,18027 2730,17992"/>
            </emma:interpretation>
            <emma:one-of disjunction-type="recognition" id="oneOf8">
              <emma:interpretation id="interp40" emma:lang="en-US" emma:confidence="0">
                <emma:literal>"</emma:literal>
              </emma:interpretation>
              <emma:interpretation id="interp41" emma:lang="en-US" emma:confidence="0">
                <emma:literal>H</emma:literal>
              </emma:interpretation>
              <emma:interpretation id="interp42" emma:lang="en-US" emma:confidence="0">
                <emma:literal>N</emma:literal>
              </emma:interpretation>
              <emma:interpretation id="interp43" emma:lang="en-US" emma:confidence="0">
                <emma:literal>a</emma:literal>
              </emma:interpretation>
              <emma:interpretation id="interp44" emma:lang="en-US" emma:confidence="0">
                <emma:literal>A</emma:literal>
              </emma:interpretation>
            </emma:one-of>
          </emma:emma>
        </inkml:annotationXML>
        <inkml:trace contextRef="#ctx0" brushRef="#br1" timeOffset="70497.0322">1696 6821 108,'0'0'31,"0"0"2,13-17-4,13 17-16,-3-8-4,11 8-3,-4-6-3,4 6-1,0 4-3,-4-6-2,-3 10-3,-27-8-7,34 4-13,-34-4-7,20 11 1,-20-11 0,0 0 1</inkml:trace>
        <inkml:trace contextRef="#ctx0" brushRef="#br1" timeOffset="70231.017">1843 6664 92,'0'0'31,"0"0"0,0 0 1,6 24-11,-3-1-6,-6 0-5,6 5-3,-6-2-3,1 5-2,-2-3 0,2-2-2,-2-3 0,1-4-2,3-19-2,-8 19-5,8-19-11,0 0-12,0 0-3,0 0 2,0 0-1</inkml:trace>
        <inkml:trace contextRef="#ctx0" brushRef="#br1" timeOffset="70772.0479">2152 6664 101,'0'0'29,"17"-2"3,-17 2-1,19 15-16,-19-15-4,10 42 0,-12-16-3,6 12-1,-10-2-2,4 3-2,-2-1-1,0 0-2,3-4 0,-3-10 0,4 1-6,0-25-4,0 30-15,0-30-9,-2 17-2,2-17 1,0 0 0</inkml:trace>
      </inkml:traceGroup>
      <inkml:traceGroup>
        <inkml:annotationXML>
          <emma:emma xmlns:emma="http://www.w3.org/2003/04/emma" version="1.0">
            <emma:interpretation id="{FF133F19-CE35-4B11-B3E1-B1726D8A3212}" emma:medium="tactile" emma:mode="ink">
              <msink:context xmlns:msink="http://schemas.microsoft.com/ink/2010/main" type="line" rotatedBoundingBox="3997,17630 4565,17670 4537,18080 3969,18040"/>
            </emma:interpretation>
          </emma:emma>
        </inkml:annotationXML>
        <inkml:traceGroup>
          <inkml:annotationXML>
            <emma:emma xmlns:emma="http://www.w3.org/2003/04/emma" version="1.0">
              <emma:interpretation id="{EF32EE87-72D3-4EC3-83A2-F23A87882C21}" emma:medium="tactile" emma:mode="ink">
                <msink:context xmlns:msink="http://schemas.microsoft.com/ink/2010/main" type="inkWord" rotatedBoundingBox="3997,17630 4565,17670 4537,18080 3969,18040"/>
              </emma:interpretation>
              <emma:one-of disjunction-type="recognition" id="oneOf9">
                <emma:interpretation id="interp45" emma:lang="en-US" emma:confidence="1">
                  <emma:literal>+1</emma:literal>
                </emma:interpretation>
                <emma:interpretation id="interp46" emma:lang="en-US" emma:confidence="0">
                  <emma:literal>+ |</emma:literal>
                </emma:interpretation>
                <emma:interpretation id="interp47" emma:lang="en-US" emma:confidence="0">
                  <emma:literal>+ l</emma:literal>
                </emma:interpretation>
                <emma:interpretation id="interp48" emma:lang="en-US" emma:confidence="0">
                  <emma:literal>+ I</emma:literal>
                </emma:interpretation>
                <emma:interpretation id="interp49" emma:lang="en-US" emma:confidence="0">
                  <emma:literal>+ 1</emma:literal>
                </emma:interpretation>
              </emma:one-of>
            </emma:emma>
          </inkml:annotationXML>
          <inkml:trace contextRef="#ctx0" brushRef="#br1" timeOffset="71675.0996">2932 6909 87,'0'0'30,"0"0"0,0 0 2,24 11-15,-5-16-6,9 5-4,0-2-2,6 0-3,0 0-2,0-2-3,4 6-2,-10-7-8,3 3-14,-5 0-4,-7-4 0,-2 4 0,-17 2 1</inkml:trace>
          <inkml:trace contextRef="#ctx0" brushRef="#br1" timeOffset="71412.0845">3041 6779 92,'0'0'34,"0"0"2,0 0 0,0 0-5,0 0-14,17 32-8,-17-32-9,4 38 0,-4-14 0,2 5 0,-1-1 0,-1-2 0,0-1 0,-1-6 0,1 0 0,0-19 0,0 24-9,0-24-10,0 0-15,0 0-3,0 0 1,0 0 1</inkml:trace>
          <inkml:trace contextRef="#ctx0" brushRef="#br1" timeOffset="71952.1154">3477 6705 99,'17'4'31,"-17"-4"1,5 30 1,-8-9-15,3 17-7,-6-4-3,6 7-4,-4 1-1,2-1-2,2-1-1,0-10-4,4 2-6,-6-11-19,4-4-5,-2-17 1,0 21 0,0-21-1</inkml:trace>
        </inkml:traceGroup>
      </inkml:traceGroup>
    </inkml:traceGroup>
    <inkml:traceGroup>
      <inkml:annotationXML>
        <emma:emma xmlns:emma="http://www.w3.org/2003/04/emma" version="1.0">
          <emma:interpretation id="{4E94249D-AF45-4339-B534-5DAC4F3574F1}" emma:medium="tactile" emma:mode="ink">
            <msink:context xmlns:msink="http://schemas.microsoft.com/ink/2010/main" type="paragraph" rotatedBoundingBox="2916,18568 6406,18316 6445,18867 2956,1911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7E45AF9-5EB4-40AD-9074-2CD607C6B528}" emma:medium="tactile" emma:mode="ink">
              <msink:context xmlns:msink="http://schemas.microsoft.com/ink/2010/main" type="line" rotatedBoundingBox="2916,18568 6406,18316 6445,18867 2956,19118"/>
            </emma:interpretation>
          </emma:emma>
        </inkml:annotationXML>
        <inkml:traceGroup>
          <inkml:annotationXML>
            <emma:emma xmlns:emma="http://www.w3.org/2003/04/emma" version="1.0">
              <emma:interpretation id="{63036B74-9D2D-4E51-B859-F6730C5A8CDC}" emma:medium="tactile" emma:mode="ink">
                <msink:context xmlns:msink="http://schemas.microsoft.com/ink/2010/main" type="inkWord" rotatedBoundingBox="2923,18661 3355,18630 3383,19023 2952,19055"/>
              </emma:interpretation>
              <emma:one-of disjunction-type="recognition" id="oneOf10">
                <emma:interpretation id="interp50" emma:lang="en-US" emma:confidence="1">
                  <emma:literal>x</emma:literal>
                </emma:interpretation>
                <emma:interpretation id="interp51" emma:lang="en-US" emma:confidence="0">
                  <emma:literal>X</emma:literal>
                </emma:interpretation>
                <emma:interpretation id="interp52" emma:lang="en-US" emma:confidence="0">
                  <emma:literal>3</emma:literal>
                </emma:interpretation>
                <emma:interpretation id="interp53" emma:lang="en-US" emma:confidence="0">
                  <emma:literal>XO</emma:literal>
                </emma:interpretation>
                <emma:interpretation id="interp54" emma:lang="en-US" emma:confidence="0">
                  <emma:literal>Xo</emma:literal>
                </emma:interpretation>
              </emma:one-of>
            </emma:emma>
          </inkml:annotationXML>
          <inkml:trace contextRef="#ctx0" brushRef="#br1" timeOffset="74819.2794">1949 7700 128,'19'-8'36,"-19"8"1,15 19-2,3 2-20,-18-21-11,42 37-4,-18-12 0,9 5 0,-3 2 0,2 2 0,-2-2 0,-2-2 0,-3-1 0,-4-5 0,-3-5 0,-18-19 0,29 21 0,-29-21 0,19 2-23,-19-2-12,0 0-3,0-23 1,0 23 2</inkml:trace>
          <inkml:trace contextRef="#ctx0" brushRef="#br1" timeOffset="75145.298">2296 7700 80,'5'-17'32,"-5"17"0,0 0 1,0 0-5,0 0-14,0 0-5,0 0-2,-30 22-2,17-3 0,-12 4-1,1 11 0,-10 0-2,-2 9-2,-5 0 0,1 1 0,4-5 0,0-1 0,8-8 0,4-11-2,10 0-5,14-19-8,-17 2-19,17-2-2,0 0 0,23-28 1</inkml:trace>
        </inkml:traceGroup>
        <inkml:traceGroup>
          <inkml:annotationXML>
            <emma:emma xmlns:emma="http://www.w3.org/2003/04/emma" version="1.0">
              <emma:interpretation id="{CE14D121-88CB-4FC1-A146-AA49F54B0C44}" emma:medium="tactile" emma:mode="ink">
                <msink:context xmlns:msink="http://schemas.microsoft.com/ink/2010/main" type="inkWord" rotatedBoundingBox="3693,18710 4100,18681 4109,18806 3702,18835"/>
              </emma:interpretation>
              <emma:one-of disjunction-type="recognition" id="oneOf11">
                <emma:interpretation id="interp55" emma:lang="en-US" emma:confidence="1">
                  <emma:literal>=</emma:literal>
                </emma:interpretation>
                <emma:interpretation id="interp56" emma:lang="en-US" emma:confidence="0">
                  <emma:literal>x</emma:literal>
                </emma:interpretation>
                <emma:interpretation id="interp57" emma:lang="en-US" emma:confidence="0">
                  <emma:literal>I</emma:literal>
                </emma:interpretation>
                <emma:interpretation id="interp58" emma:lang="en-US" emma:confidence="0">
                  <emma:literal>tm</emma:literal>
                </emma:interpretation>
                <emma:interpretation id="interp59" emma:lang="en-US" emma:confidence="0">
                  <emma:literal>tv</emma:literal>
                </emma:interpretation>
              </emma:one-of>
            </emma:emma>
          </inkml:annotationXML>
          <inkml:trace contextRef="#ctx0" brushRef="#br1" timeOffset="75576.3227">2664 7752 114,'-19'6'34,"19"-6"0,0 0-2,0 0-18,0 0-4,21-2-3,-5 2-3,1-2 0,4 4-2,4-4-2,1 2 0,2-2 0,3 1 0,1-1 0,-2-4 0,0 4 0,-5-7-4,1 9-8,-26 0-14,28-10-9,-28 10-2,0 0 2,0 0-1</inkml:trace>
          <inkml:trace contextRef="#ctx0" brushRef="#br1" timeOffset="75866.3393">2694 7849 118,'0'0'34,"0"0"2,0 0-2,0 0-19,41 7-5,-16-14-2,9 5-8,0-4 0,2 4 0,-2 0 0,0 0 0,-1 4 0,-10-4 0,4 10-6,-27-8-25,24 2-5,-24-2-1,0 0 1,21-10-1</inkml:trace>
        </inkml:traceGroup>
        <inkml:traceGroup>
          <inkml:annotationXML>
            <emma:emma xmlns:emma="http://www.w3.org/2003/04/emma" version="1.0">
              <emma:interpretation id="{5C25AA58-D923-4D78-88E5-F537759BE481}" emma:medium="tactile" emma:mode="ink">
                <msink:context xmlns:msink="http://schemas.microsoft.com/ink/2010/main" type="inkWord" rotatedBoundingBox="4581,18448 6406,18316 6445,18867 4620,18998"/>
              </emma:interpretation>
              <emma:one-of disjunction-type="recognition" id="oneOf12">
                <emma:interpretation id="interp60" emma:lang="en-US" emma:confidence="0">
                  <emma:literal>1553</emma:literal>
                </emma:interpretation>
                <emma:interpretation id="interp61" emma:lang="en-US" emma:confidence="0">
                  <emma:literal>1753</emma:literal>
                </emma:interpretation>
                <emma:interpretation id="interp62" emma:lang="en-US" emma:confidence="0">
                  <emma:literal>1=53</emma:literal>
                </emma:interpretation>
                <emma:interpretation id="interp63" emma:lang="en-US" emma:confidence="0">
                  <emma:literal>1=753</emma:literal>
                </emma:interpretation>
                <emma:interpretation id="interp64" emma:lang="en-US" emma:confidence="0">
                  <emma:literal>1÷53</emma:literal>
                </emma:interpretation>
              </emma:one-of>
            </emma:emma>
          </inkml:annotationXML>
          <inkml:trace contextRef="#ctx0" brushRef="#br1" timeOffset="76536.3776">3547 7603 69,'1'-20'32,"-1"20"1,0 0 0,0 0-3,0 0-10,0 0-6,14 34-3,-14-34-3,1 41-3,-1-14-5,4 6 0,-4 0 0,0 6 0,0-1 0,0-2 0,-2-2 0,4-6 0,-2-2 0,0-9 0,2 0-3,-2-17-16,0 0-16,0 0-2,0 0 0,0 0 2</inkml:trace>
          <inkml:trace contextRef="#ctx0" brushRef="#br1" timeOffset="77544.4353">3922 7869 109,'0'0'35,"0"0"1,0 0-1,0 0-13,0 0-12,24-5-4,-1 1-4,0 0-2,3 0 0,2 3 0,1 1 0,-1 3 0,-2-1 0,1 4 0,-5-4 0,5 3-7,-27-5-18,34-5-11,-17-1-1,-17 6 1,24-13 0</inkml:trace>
          <inkml:trace contextRef="#ctx0" brushRef="#br1" timeOffset="77206.4159">3946 7652 111,'0'0'34,"0"0"1,0 0-1,0 0-18,25 10-6,-8-16-4,6 4-2,1-1-2,3 1 1,-3 2-3,-1 2-2,1-1 0,-3 1-1,2 4-2,-6-6-4,5 8-11,-22-8-14,23 0-1,-23 0 1,0 0-1</inkml:trace>
          <inkml:trace contextRef="#ctx0" brushRef="#br1" timeOffset="76935.4004">4048 7534 113,'0'0'34,"15"17"1,-15-17-1,-7 26-18,9-3-8,-6-5-2,6 7-1,-2-2-3,-2-1 0,2-3-2,0-2 0,0-17 0,0 21 0,0-21-7,0 0-6,0 0-17,0 0-5,0 0-1,0 0 1,0 0-1</inkml:trace>
          <inkml:trace contextRef="#ctx0" brushRef="#br1" timeOffset="78420.4854">4541 7681 95,'0'0'33,"0"0"1,0 0 1,19 2-8,-4 17-16,-4-3-3,6 9-2,-2-2-2,4 3-2,-4-3-2,-2 7 0,-3-11 0,-1 3 0,-3-5 0,-6-17 0,7 17 0,-7-17 0,0 0 0,15-17 0,-15 17 0,12-34 0,-7 8 0,-1-4 0,2 2 0,-2-6 0,-1 0 0,-1-2 0,2 0 0,-2 0 0,2 4 0,-2 4 0,1 1 0,3 3 0,-2 5 0,1 2 0,3 0 0,-8 17 0,17-25 0,-17 25 0,23-17 0,-23 17 0,24-11 0,-24 11 0,30-4 0,-7 6 0,0-2 0,5 4 0,4-4 0,6-2 0,5 4 0,4-8 0,0 6 0,-1-3 0,-5 1 0,-3-4 0,-6 4 0,-9 2 0,-5 4 0,-18-4-5,0 0-29,0 0-4,0 0-1,0 0 1,0 0 1</inkml:trace>
          <inkml:trace contextRef="#ctx0" brushRef="#br1" timeOffset="79156.5275">4961 7613 88,'0'0'30,"0"0"1,0 0 0,0 0-14,0 0-6,23 2-2,-23-2-2,43-19-2,-20 6 0,5 3-2,-1 1 0,3 5 0,-2 0-1,1 6 0,-5 4-1,-3 1-1,-4 5 1,-17-12-1,15 32 0,-17-13 0,-7-1-1,-8 1 1,-4 2-1,-4-2 1,-1-2 0,-2 0 0,1-4 0,5-2 0,3-3 1,19-8-1,-21 8 1,21-8-1,0 0 1,0 0-1,17-21 0,0 13 1,2 1-1,5-1 1,1 2 0,3 5 1,0 1-2,3 1 0,-5 5 0,-1 2 0,-7 3 0,-18-11 0,23 28 0,-23-28 0,-6 32 0,-5-15 0,-8-2 0,-3 4 0,-7-2 0,-1 0 0,-2-9 0,0 1 0,0-7 0,2-2 0,5-2 0,4-5 0,4-1 0,17 8 0,-20-11 0,20 11 0,0 0 0,0 0 0,0 0 0,0 0 0,0 0 0,0 0 0,0 0-23,0 0-15,0 0-2,0 0 1,0 0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03:14.68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FF694B7-A890-4813-8061-58A969E7F739}" emma:medium="tactile" emma:mode="ink">
          <msink:context xmlns:msink="http://schemas.microsoft.com/ink/2010/main" type="inkDrawing" rotatedBoundingBox="7242,15635 12245,15670 12223,18829 7219,18794" hotPoints="12179,15915 12138,18790 7290,18721 7331,15846" semanticType="container" shapeName="Rectangle">
            <msink:sourceLink direction="with" ref="{9C3CC30E-A70B-4392-B111-E5F9943D886F}"/>
            <msink:destinationLink direction="with" ref="{A22E8391-9C8F-4ED4-8F83-0D379961E4A4}"/>
          </msink:context>
        </emma:interpretation>
      </emma:emma>
    </inkml:annotationXML>
    <inkml:trace contextRef="#ctx0" brushRef="#br0">0 64 82,'0'0'33,"0"0"-1,0 0 0,0 0-16,17 17-2,-19 2-4,8 16-2,-6 5-2,6 15 0,-6 5 0,3 14-2,-3 5 0,2 8-2,-2 5-2,4 6 0,0 4 0,0 0 0,1 0 0,1 2 0,-2-2 0,0-4 0,-3 0 0,3-4 0,-4-7 0,2-4 0,0-8 0,2-5 0,-2-8 0,1-3 0,1-4 0,2-3 0,-2-3 0,-1 2 0,-1 0 0,2 2 0,-2-2 0,2-2 0,-1 0 0,1-2 0,-2 2 0,2-7 0,-2-1 0,0-1 0,-2-4 0,-2 2 0,0-4 0,0-1 0,-2-2 0,2 3 0,-1-8 0,1 0 0,0-1 0,2-6 0,-2-2 0,4 0 0,-2-17 0,-2 30 0,2-13 0,-2 0 0,2-17 0,-4 34 0,4-34 0,-4 30 0,4-30 0,-1 19 0,1-19 0,0 0 0,0 0 0,0 0 0,0 0 0,0 0 0,0 0 0,0 0 0,0 0 0,20 13 0,-20-13 0,21 0 0,-4 2 0,6-4 0,1 0 0,3 0 0,3 2 0,2-2 0,2 2 0,0 0 0,4 0 0,-1-1 0,3-3 0,1 2 0,3-2 0,-3 0 0,3 1 0,-1-3 0,0 4 0,3 4 0,-3 2 0,1 0 0,1 3 0,0-1 0,4-1 0,4-1 0,2-2 0,1-2 0,5-4 0,3 0 0,0-1 0,2 1 0,-4-2 0,-3 5 0,-3-1 0,-1 5 0,-8 1 0,0 2 0,-1 1 0,-3-1 0,0 3 0,-1-1 0,1 0 0,3-3 0,-1-3 0,0 2 0,2-4 0,4 2 0,0-6 0,4 2 0,0-4 0,1 1 0,3 1 0,-3 0 0,3 2 0,-5 0 0,1 2 0,0 0 0,-2 2 0,-1 0 0,1 0 0,-2 0 0,0-2 0,2-2 0,0 2 0,2-4 0,-1 2 0,-1-1 0,0 1 0,0-2 0,0 2 0,-4-2 0,1 1 0,-4-1 0,-1 0 0,0-2 0,1-1 0,-5 1 0,1 1 0,-3-1 0,-1 2 0,3 2 0,-3 2 0,-2 0 0,0 4 0,-2-2 0,0 2 0,2-2 0,1-1 0,-3 1 0,2 2 0,2-2 0,0 0 0,1 2 0,-1-2 0,-6-1 0,2 3 0,-2-2 0,-2 0 0,0-2 0,-3 2 0,-5-2 0,1 0 0,-2 0 0,-21 0 0,30-2 0,-30 2 0,23-2 0,-23 2 0,20-2 0,-20 2 0,25-4 0,-25 4 0,26 0 0,-26 0 0,19-1 0,-19 1 0,0 0 0,0 0 0,19 3 0,-19-3 0,0 0 0,0 0 0,0 0 0,0 0 0,0 0 0,0 0 0,17-2 0,-17 2 0,0 0 0,0 0 0,0 0 0,0 0 0,4-18 0,-4 18 0,6-29 0,-5 7 0,3-5 0,-2-3 0,0-6 0,0-5 0,2-7 0,-2-1 0,-1-3 0,1-7 0,2-3 0,2-4 0,-1-6 0,3 0 0,-1-1 0,-1-1 0,0 3 0,-2 3 0,-4 2 0,0 3 0,0 3 0,-2-2 0,2 0 0,2-6 0,-1-8 0,5 1 0,2-5 0,-1 5 0,-1 0 0,0 3 0,-3 6 0,1 7 0,-4 8 0,2 4 0,-2 2 0,0-2 0,2 2 0,3-3 0,1-1 0,2 0 0,-1-2 0,-1 6 0,1 5 0,-1 7 0,-4 4 0,2 7 0,-4 5 0,0 0 0,0 17 0,0-34 0,0 13 0,2 0 0,0-1 0,-1-1 0,-1 2 0,0 4 0,0 17 0,0-22 0,0 22 0,0 0 0,0 0 0,0 0 0,0 0 0,0 0 0,-13-17 0,13 17 0,0 0 0,0 0 0,-19-21 0,19 21 0,0 0 0,-24-13 0,24 13 0,-23-6 0,23 6 0,-30-6 0,11 4 0,0-1 0,-5-1 0,-5 0 0,-4 0 0,-5 2 0,-4 1 0,-7-1 0,-2 2 0,-3 0 0,1 2 0,0-2 0,0 1 0,2-1 0,-2 2 0,-3-2 0,-3 0 0,-5 2 0,-6 0 0,-3 0 0,-5 2 0,-3-1 0,4 3 0,0-2 0,1 0 0,4-1 0,3-3 0,1 0 0,2-1 0,0-1 0,-6 2 0,2-2 0,0-2 0,1 4 0,1-2 0,-2 0 0,0 0 0,4 0 0,0-1 0,0-1 0,-2 0 0,0 0 0,-2 1 0,2 1 0,1 0 0,-3 2 0,2 0 0,6-2 0,-1 4 0,3-2 0,1-2 0,1 2 0,-1 0 0,-3-2 0,0 2 0,-2 0 0,-2 0 0,0-2 0,0 2 0,2-2 0,1-1 0,7 1 0,-1-4 0,1 2 0,1-1 0,0-1 0,2 0 0,1-1 0,2-3 0,3-1 0,2 3 0,7-3 0,2 4 0,1-5 0,1 7 0,-2-3 0,0 4 0,0 2 0,0 0 0,-1 1 0,-1-5 0,8 2 0,1-2 0,7 5 0,5-5 0,17 6 0,-27-8 0,27 8 0,0 0 0,-24-3 0,24 3 0,0 0 0,-25 0 0,25 0 0,0 0 0,-22 0 0,22 0 0,0 0 0,0 0 0,0 0 0,0 0 0,0 0 0,0 0 0,39-17-6,-18 0-34,7-2-4,6-8-3,8-10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01:02.14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3CC30E-A70B-4392-B111-E5F9943D886F}" emma:medium="tactile" emma:mode="ink">
          <msink:context xmlns:msink="http://schemas.microsoft.com/ink/2010/main" type="writingRegion" rotatedBoundingBox="7534,16357 11650,16207 11728,18343 7612,18492">
            <msink:destinationLink direction="with" ref="{2FF694B7-A890-4813-8061-58A969E7F739}"/>
          </msink:context>
        </emma:interpretation>
      </emma:emma>
    </inkml:annotationXML>
    <inkml:traceGroup>
      <inkml:annotationXML>
        <emma:emma xmlns:emma="http://www.w3.org/2003/04/emma" version="1.0">
          <emma:interpretation id="{985C28F5-F657-46CD-AE6A-572217578B0C}" emma:medium="tactile" emma:mode="ink">
            <msink:context xmlns:msink="http://schemas.microsoft.com/ink/2010/main" type="paragraph" rotatedBoundingBox="7534,16357 11650,16207 11684,17140 7568,172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A08678-FEC9-469A-B8A3-6220F386A295}" emma:medium="tactile" emma:mode="ink">
              <msink:context xmlns:msink="http://schemas.microsoft.com/ink/2010/main" type="line" rotatedBoundingBox="7534,16357 11650,16207 11684,17140 7568,17290"/>
            </emma:interpretation>
          </emma:emma>
        </inkml:annotationXML>
        <inkml:traceGroup>
          <inkml:annotationXML>
            <emma:emma xmlns:emma="http://www.w3.org/2003/04/emma" version="1.0">
              <emma:interpretation id="{415D7CA0-A9B2-4453-8E11-5FCE83D6546A}" emma:medium="tactile" emma:mode="ink">
                <msink:context xmlns:msink="http://schemas.microsoft.com/ink/2010/main" type="inkWord" rotatedBoundingBox="7409,16386 8689,16155 8863,17120 7584,17351"/>
              </emma:interpretation>
              <emma:one-of disjunction-type="recognition" id="oneOf0">
                <emma:interpretation id="interp0" emma:lang="en-US" emma:confidence="0">
                  <emma:literal>10.731,</emma:literal>
                </emma:interpretation>
                <emma:interpretation id="interp1" emma:lang="en-US" emma:confidence="0">
                  <emma:literal>10.731"</emma:literal>
                </emma:interpretation>
                <emma:interpretation id="interp2" emma:lang="en-US" emma:confidence="0">
                  <emma:literal>10.73\n</emma:literal>
                </emma:interpretation>
                <emma:interpretation id="interp3" emma:lang="en-US" emma:confidence="0">
                  <emma:literal>10.73\N</emma:literal>
                </emma:interpretation>
                <emma:interpretation id="interp4" emma:lang="en-US" emma:confidence="0">
                  <emma:literal>10.731m</emma:literal>
                </emma:interpretation>
              </emma:one-of>
            </emma:emma>
          </inkml:annotationXML>
          <inkml:trace contextRef="#ctx0" brushRef="#br0">6955 5377 117,'0'0'32,"0"0"2,0 0 0,-7 17-20,7-17-5,0 0-2,-11 29-1,3-5-4,-7 6-2,-4 12 0,-7 7 0,-5 11 0,-2 6 0,-3 6 0,-4 0 0,4 1 0,0-5 0,6-2 0,2-7 0,3-10 0,8-8 0,0-9 0,8-7 0,-2-8 0,11-17 0,0 0 0,-2 24-5,2-24-27,0 0-5,5-17-1,-5 17 2,21-28-1</inkml:trace>
          <inkml:trace contextRef="#ctx0" brushRef="#br0" timeOffset="-451.0258">6522 5509 98,'0'-28'34,"0"2"1,1-1 1,-1 27-11,2-34-10,-2 34-3,0 0-12,27 6 0,-20 15 0,5 15 0,-1 9 0,4 11 0,2 10 0,4 8 0,3 1 0,3 1 0,3-2 0,4-3 0,0-7 0,0-7 0,-4-6 0,0-10 0,-3-5 0,-7-11 0,-3-3 0,-17-22 0,23 21 0,-23-21 0,0 0 0,0 0-25,-4-22-13,-7 5-2,1-2 1,-1-2 1</inkml:trace>
          <inkml:trace contextRef="#ctx0" brushRef="#br0" timeOffset="703.0402">7248 5723 79,'0'0'31,"-19"15"2,19-15 1,0 0-3,0 0-15,0 0-5,-4-25-2,4 25-2,10-28-3,-5 9-4,1-6 0,3-1 0,1-6 0,3 2 0,0-2 0,2 5 0,-1 1 0,1 5 0,-15 21 0,24-19 0,-24 19 0,21 17 0,-14 2 0,3 4 0,-1 3 0,3 4 0,1-1 0,2-3 0,-2-5 0,4-4 0,0-6 0,-17-11 0,30 6 0,-13-10 0,-17 4 0,29-21 0,-29 21 0,26-32 0,-13 11 0,2-1 0,-3-3 0,-5 1 0,3-1 0,-3 1 0,-1 3 0,-4 2 0,-2 19 0,2-23 0,-2 23 0,0 0-15,-10 19-21,10-19-3,-11 40 1,3-16 0,1 7 1</inkml:trace>
          <inkml:trace contextRef="#ctx0" brushRef="#br0" timeOffset="1346.077">7384 6047 67,'-21'13'25,"21"-13"2,0 0 0,0 0-7,0 0-2,0 0-3,0 0 0,0 0-1,0 0-1,0 0-3,0 0-6,11-30-4,-11 30 0,17-36 0,-5 15 0,1 1 0,-2-1 0,0 4 0,-11 17 0,23-21 0,-23 21 0,19 6 0,-19-6 0,17 28 0,-10-7 0,3 3 0,-3 1 0,3 0 0,-3-3 0,1-3 0,-8-19 0,19 26 0,-19-26 0,24 10 0,-7-12 0,-17 2 0,34-19 0,-15 6 0,0-2 0,0-4 0,-4-2 0,0 2 0,-4-1 0,1 1 0,-3 2 0,-9 17 0,11-27 0,-11 27 0,0 0 0,0 0 0,0 0-3,0 0-34,0 0-2,0 0-2,0 0 1,0 17 0</inkml:trace>
        </inkml:traceGroup>
        <inkml:traceGroup>
          <inkml:annotationXML>
            <emma:emma xmlns:emma="http://www.w3.org/2003/04/emma" version="1.0">
              <emma:interpretation id="{E4B59049-D3EB-470A-B72E-3B828A0CA4A6}" emma:medium="tactile" emma:mode="ink">
                <msink:context xmlns:msink="http://schemas.microsoft.com/ink/2010/main" type="inkWord" rotatedBoundingBox="9200,16392 11654,16303 11681,17064 9227,17153"/>
              </emma:interpretation>
            </emma:emma>
          </inkml:annotationXML>
          <inkml:trace contextRef="#ctx0" brushRef="#br0" timeOffset="2005.1147">8193 5672 109,'-21'7'36,"21"-7"4,0 0-2,-11 19-6,11-19-32,0 0 0,24 6 0,-3-3 0,2-3 0,5 2 0,2-2 0,1 0 0,1-2 0,0 1 0,-6-1 0,0 0 0,-5 2 0,-21 0 0,29-2 0,-29 2 0,0 0 0,0 0 0,18 6 0,-18-6-3,0 0-34,0 0-4,0 0-1,0 0 2,0 0 0</inkml:trace>
          <inkml:trace contextRef="#ctx0" brushRef="#br0" timeOffset="2881.1648">8917 5489 125,'0'0'37,"0"0"0,0 0-2,0 0-19,0 0-11,-17 28-5,12 2 0,-5 6 0,1 11 0,-2 6 0,3 7 0,0-1 0,3 1 0,3-5 0,6-4 0,5-10 0,6-11 0,2-7 0,4-8 0,2-11 0,1-8 0,1-7 0,-1-12 0,1-5 0,-5-10 0,1-7 0,-4-4 0,-4-8 0,-5 3 0,-4-3 0,-6 4 0,-6 4 0,-3 2 0,-4 9 0,-4 6 0,-2 10 0,-1 3 0,3 9 0,-6 3 0,25 7 0,-39 13 0,31 11-21,-9-1-14,6 9-3,1 4 1,3 4 1,5 7 1</inkml:trace>
          <inkml:trace contextRef="#ctx0" brushRef="#br0" timeOffset="3534.2021">9315 6015 128,'-1'17'35,"1"-17"2,0 0-2,0 0-20,0 0-10,0 0-5,0 0 0,0 0 0,0 0 0,11 19 0,-11-19 0,0 0 0,0 0 0,0 0 0,17-2 0,-17 2 0,0 0 0,15-25 0,-15 25 0,6-17 0,-6 17 0,0 0 0,0 0 0,0 0 0,-17-1 0,17 1 0,0 0 0,0 0 0,-15 20 0,15-20 0,0 0 0,1 19 0,-1-19 0,0 0 0,0 0 0,17 19 0,-17-19 0,0 0 0,0 0 0,0 0 0,14-17 0,-14 17 0,0 0 0,0 0 0,0 0 0,0 0 0,0 0 0,0 0 0,-23 9 0,25 8 0,-2-17-29,0 0-8,0 0-3,0 0 1,11-18 0</inkml:trace>
          <inkml:trace contextRef="#ctx0" brushRef="#br0" timeOffset="5672.3244">9578 5404 115,'0'0'35,"-19"5"2,19-5-3,0 0-13,0 0-8,0 0-13,0 0 0,30 21 0,-30-21 0,34 11 0,-13-11 0,9 0 0,0-5 0,6-1 0,4-3 0,-1-3 0,-1-1 0,2 2 0,-8 0 0,-4 5 0,-7 2 0,-21 4 0,22 4 0,-22-4 0,4 23 0,-4-23 0,-2 35 0,0-12 0,0 5 0,-1 2 0,1 3 0,-2 2 0,0 5 0,0 5 0,-5 2 0,1 4 0,-3 0 0,2 2 0,-3 0 0,3-2 0,1-8 0,1-5 0,3-8 0,0-5 0,4-25 0,-2 26 0,2-26 0,0 0 0,0 0 0,0 0 0,19-19 0,-21-3 0,2 22-27,15-34-13,-3 13-3,-5-7 3,7-1-1</inkml:trace>
          <inkml:trace contextRef="#ctx0" brushRef="#br0" timeOffset="6499.3717">10295 5507 116,'0'0'36,"3"-18"2,-3 18-2,15-23-13,-7 2-17,7 4-6,0-3 0,6 3 0,-4 0 0,4 3 0,-2 5 0,3 5 0,-3 2 0,4 8 0,-3 3 0,-3 5 0,0 4 0,-5 3 0,-5 6 0,-3-1 0,-8 4 0,-7 2 0,-6 0 0,-6 0 0,1 0 0,-5-3 0,1-3 0,1-3 0,5-8 0,3-4 0,17-11 0,-21 4 0,21-4 0,0 0 0,0-26 0,0 26 0,19-27 0,-19 27 0,30-28 0,-7 17 0,-1 3 0,5 2 0,-1 6 0,0 6 0,-3 3 0,0 8 0,-4 6 0,-4 7 0,-8 2 0,-3 2 0,-6 2 0,-4-2 0,-5 0 0,-4-2 0,-6-4 0,-3-7 0,-3-2 0,1-4 0,-2-5 0,-1-7 0,3-3 0,-1-3 0,5-5 0,3-3 0,19 11 0,-28-27 0,28 27 0,-19-24 0,19 24 0,-6-19 0,6 19 0,0 0 0,0 0 0,0 0 0,0 0 0,0 0 0,0 0 0,0 0 0,0 0 0,0 0 0,-13 26-22,13-26-18,-10 27-2,10-27 0,-16 32 0</inkml:trace>
        </inkml:traceGroup>
      </inkml:traceGroup>
    </inkml:traceGroup>
    <inkml:traceGroup>
      <inkml:annotationXML>
        <emma:emma xmlns:emma="http://www.w3.org/2003/04/emma" version="1.0">
          <emma:interpretation id="{C381AF18-E875-46D5-8001-B92DDA7762E5}" emma:medium="tactile" emma:mode="ink">
            <msink:context xmlns:msink="http://schemas.microsoft.com/ink/2010/main" type="paragraph" rotatedBoundingBox="7632,17808 11613,17311 11710,18088 7730,185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56EFDC-CDDA-4785-8184-741A48243EA0}" emma:medium="tactile" emma:mode="ink">
              <msink:context xmlns:msink="http://schemas.microsoft.com/ink/2010/main" type="line" rotatedBoundingBox="7632,17808 11613,17311 11710,18088 7730,18586"/>
            </emma:interpretation>
          </emma:emma>
        </inkml:annotationXML>
        <inkml:traceGroup>
          <inkml:annotationXML>
            <emma:emma xmlns:emma="http://www.w3.org/2003/04/emma" version="1.0">
              <emma:interpretation id="{F1336119-9E66-49FA-B5D8-8163DE44B496}" emma:medium="tactile" emma:mode="ink">
                <msink:context xmlns:msink="http://schemas.microsoft.com/ink/2010/main" type="inkWord" rotatedBoundingBox="7637,17841 9040,17666 9125,18348 7722,18524"/>
              </emma:interpretation>
            </emma:emma>
          </inkml:annotationXML>
          <inkml:trace contextRef="#ctx0" brushRef="#br0" timeOffset="665756.0791">7146 6854 102,'0'0'33,"0"0"0,8-18 1,-8 18-18,0 0-6,-12 28-3,-7-9-1,2 13-2,-11 2 0,0 9-1,-8 4 0,-2 8-3,-3 0 0,1-2 0,0-1 0,5-1 0,3-5 0,1-3 0,7-3 0,1-10 0,6-6 0,2-3 0,6-4 0,9-17-12,0 0-19,0 0-5,0 0-1,0 0 0,-4-32 0</inkml:trace>
          <inkml:trace contextRef="#ctx0" brushRef="#br0" timeOffset="665380.0576">6723 6862 111,'0'0'32,"0"0"2,0 0-1,0 0-18,32 17-4,-32-17 0,46 43-3,-20-11-8,8 12 0,0 3 0,8 10 0,-1-3 0,1 3 0,-3-6 0,1-2 0,-4-10 0,-4-6 0,-4-9 0,-9-9 0,-19-15 0,23 10 0,-23-10-7,0 0-27,0 0-5,-6-29 0,6 29 0,-23-34 1</inkml:trace>
          <inkml:trace contextRef="#ctx0" brushRef="#br0" timeOffset="666510.1222">7640 7064 59,'0'0'29,"-17"6"1,17-6 1,0 0-4,0 0-10,0 0-3,0 0-2,0 0-3,0 0-2,0 0-1,0 0-2,0 0 0,6-25-2,-6 25 0,23-25 0,-23 25-2,26-26 0,-26 26 0,26-23 0,-26 23 0,27-11 0,-27 11 0,24 8 0,-24-8 0,25 19 0,-25-19 0,26 28 0,-26-28 0,23 28 0,-23-28 0,19 19 0,-19-19 0,0 0 0,22 11 0,-22-11 0,0 0 0,19-13 0,-19 13 0,17-21 0,-9 4 0,1-2 0,1-1 0,-1-1 0,1-2 0,-1 4 0,-5 3 0,-4 16-5,7-25-8,-7 25-14,0 0-5,0 0-5,6 23 2,-6-23-1,-6 30 3</inkml:trace>
          <inkml:trace contextRef="#ctx0" brushRef="#br0" timeOffset="666997.1501">7712 7377 99,'0'0'30,"0"0"2,-4-23-1,4 23-16,13-17-5,-13 17-3,21-17-2,-21 17-1,23-18 0,-23 18 0,22-12 0,-22 12-1,21 6 0,-21-6 1,19 21-4,-19-21 0,19 30 0,-19-30 0,19 32 0,-19-32 0,20 21 0,-20-21 0,21 7 0,-21-7 0,27-5 0,-27 5 0,30-29 0,-13 12 0,-2-3 0,2 3 0,-4-2 0,-13 19 0,19-31 0,-19 31-21,0 0-12,17-9-5,-17 9 1,0 0 0,-4-21-1</inkml:trace>
        </inkml:traceGroup>
        <inkml:traceGroup>
          <inkml:annotationXML>
            <emma:emma xmlns:emma="http://www.w3.org/2003/04/emma" version="1.0">
              <emma:interpretation id="{CA4B2345-67C7-4D46-8B16-2542B879EF5B}" emma:medium="tactile" emma:mode="ink">
                <msink:context xmlns:msink="http://schemas.microsoft.com/ink/2010/main" type="inkWord" rotatedBoundingBox="9665,17554 11613,17311 11710,18088 9762,18332"/>
              </emma:interpretation>
              <emma:one-of disjunction-type="recognition" id="oneOf1">
                <emma:interpretation id="interp5" emma:lang="en-US" emma:confidence="0">
                  <emma:literal>2.73</emma:literal>
                </emma:interpretation>
                <emma:interpretation id="interp6" emma:lang="en-US" emma:confidence="0">
                  <emma:literal>2. 73</emma:literal>
                </emma:interpretation>
                <emma:interpretation id="interp7" emma:lang="en-US" emma:confidence="0">
                  <emma:literal>2, 73</emma:literal>
                </emma:interpretation>
                <emma:interpretation id="interp8" emma:lang="en-US" emma:confidence="0">
                  <emma:literal>273</emma:literal>
                </emma:interpretation>
                <emma:interpretation id="interp9" emma:lang="en-US" emma:confidence="0">
                  <emma:literal>20 73</emma:literal>
                </emma:interpretation>
              </emma:one-of>
            </emma:emma>
          </inkml:annotationXML>
          <inkml:trace contextRef="#ctx0" brushRef="#br0" timeOffset="9392.5372">8714 6722 59,'0'0'31,"0"0"-1,0 0 4,0 0-3,0 0-7,0 0-6,0 0-5,0 0-4,0 0-3,0 0-6,20-9 0,-20 9 0,17-23 0,-5 6 0,3 0 0,2-1 0,0 1 0,2-2 0,-1 4 0,1 1 0,-2 3 0,0 5 0,2 5 0,-2 1 0,0 5 0,0 6 0,0 5 0,-4 4 0,1 7 0,-5 3 0,-2 8 0,-5 3 0,-4 3 0,-5-1 0,-2 0 0,-5 1 0,-3-3 0,-2-1 0,-1-6 0,-5-2 0,-1-4 0,-3-1 0,-1-5 0,-2-5 0,4-5 0,2-5 0,3-5 0,4-4 0,19 2 0,-21-23 0,19 5 0,6-3 0,4-4 0,5-1 0,0-2 0,6 1 0,2 3 0,-1 3 0,3 4 0,0 7 0,-1 7 0,-1 3 0,0 9 0,-2 2 0,0 6 0,-2 4 0,0 2 0,-2-1 0,0 1 0,-2 0 0,-2-3 0,1 1 0,-3-2 0,-9-19 0,15 30 0,-15-30 0,13 27 0,-13-27 0,0 0 0,14 20 0,-14-20 0,0 0 0,0 0 0,20-5 0,-20 5 0,0 0 0,12-23 0,-12 23 0,0 0-32,0 0-5,0 0-3,0 0 1,0 0 1</inkml:trace>
          <inkml:trace contextRef="#ctx0" brushRef="#br0" timeOffset="9866.5643">9385 7075 115,'0'0'35,"0"0"1,0 0 0,0 0-20,0 0-7,0 0-3,0 0-4,-17 25-2,17-25 0,-5 19 0,5-19 0,-4 17 0,4-17 0,0 0 0,0 0 0,19-6 0,-19 6 0,20-19 0,-20 19 0,21-25 0,-21 25 0,10-22 0,-10 22 0,0 0 0,0 0 0,-21-11 0,21 11 0,-21 5 0,21-5 0,-19 4 0,19-4-17,0 0-19,0 0-4,0 0 1,0 0-2</inkml:trace>
          <inkml:trace contextRef="#ctx0" brushRef="#br0" timeOffset="10648.6091">9631 6594 107,'-21'15'35,"21"-15"3,0 0-1,0 0-13,0 0-12,30 13-10,-9-16-2,7 5 0,2-4 0,4-2 0,2 0 0,2-2 0,-1-1 0,-1-1 0,-4-1 0,-5-2 0,-5 1 0,-5 5 0,-17 5 0,23-6 0,-23 6 0,0 0 0,4 30 0,-6-9 0,0 5 0,-2 4 0,-3 6 0,1 6 0,-3 1 0,1 2 0,-1 1 0,-1 1 0,1-2 0,-3 0 0,3-1 0,3-7 0,1-1 0,-1-5 0,4-7 0,0-5 0,2-19 0,-2 23 0,2-23 0,0 0 0,0 0 0,0 0-8,10-23-29,-8 6-5,7 0 2,-3-8 0,5 3 1</inkml:trace>
          <inkml:trace contextRef="#ctx0" brushRef="#br0" timeOffset="11541.6601">10304 6656 108,'0'0'34,"0"0"2,-11-26-1,13 7-13,-2 19-12,13-26-3,-13 26-4,24-29-3,-5 16 0,-4-4 0,6 4 0,0-2 0,1 4 0,-1 1 0,2 3 0,-1 7 0,-1 1 0,0 9 0,-2 3 0,-4 6 0,-4 4 0,-3 3 0,-6 6 0,-6 0 0,-6 2 0,-3 0 0,-4 2 0,-4 0 0,-1-4 0,-3-4 0,5-3 0,-1-6 0,4-6 0,17-13 0,-23 9 0,23-9 0,0 0 0,-4-28 0,4 28 0,14-28 0,-14 28 0,22-27 0,-22 27 0,32-13 0,-13 7 0,0 6 0,2 8 0,1 1 0,-1 5 0,-2 1 0,0 3 0,-4 3 0,-4 2 0,-5 1 0,-6-1 0,-6 0 0,-5-1 0,-6-1 0,-4-2 0,-3-2 0,-3-4 0,1-2 0,-2-5 0,-1-4 0,3-4 0,3-4 0,4 1 0,1-7 0,18 12 0,-27-24 0,27 24 0,-13-28 0,13 28 0,-4-25 0,4 25 0,0-19 0,0 19 0,0 0 0,0 0 0,0 0 0,0 0 0,0 0 0,0 0 0,4 29 0,-4-29-28,0 0-11,-4 20-2,4-20 0,0 0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03:10.57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F8AF51A-24F9-4DB8-8B0D-E929898A01F8}" emma:medium="tactile" emma:mode="ink">
          <msink:context xmlns:msink="http://schemas.microsoft.com/ink/2010/main" type="inkDrawing" rotatedBoundingBox="21460,15310 25180,15294 25191,17924 21471,17940" hotPoints="25055,15396 25046,17896 21639,17883 21648,15383" semanticType="container" shapeName="Rectangle">
            <msink:sourceLink direction="with" ref="{9E007DD9-AA98-4B26-99D6-B2A826290E4B}"/>
            <msink:destinationLink direction="with" ref="{A22E8391-9C8F-4ED4-8F83-0D379961E4A4}"/>
          </msink:context>
        </emma:interpretation>
      </emma:emma>
    </inkml:annotationXML>
    <inkml:trace contextRef="#ctx0" brushRef="#br0">96 168 113,'0'0'34,"0"0"2,0 0-2,0 0-19,0 0-4,17 34-3,-15-15-4,4 11-4,-4 8 0,3 9 0,-3 6 0,2 9 0,-4 6 0,0 5 0,-2 5 0,2-1 0,2 0 0,2 1 0,-1-3 0,5 1 0,1-1 0,1-1 0,-1-1 0,-1 3 0,-4-3 0,-1-1 0,1-2 0,0 0 0,0-3 0,-1-2 0,3-7 0,0 2 0,1 1 0,1-3 0,-2 1 0,-1-3 0,1-1 0,-2-2 0,-1-2 0,-1-4 0,-2-9 0,2-2 0,-2-4 0,0-8 0,2-1 0,-2-6 0,0-17 0,4 24 0,-4-24 0,0 0 0,7 21 0,-7-21 0,0 0 0,0 0 0,0 0 0,0 0 0,0 0 0,0 0 0,19 13 0,-19-13 0,21 8 0,-21-8 0,34 9 0,-10-5 0,5-2 0,3 0 0,7 0 0,3-2 0,11 2 0,1-1 0,11-2 0,6-3 0,5 0 0,7 0 0,2-1 0,0-1 0,1-2 0,-1 3 0,-6 1 0,-5 2 0,-4 4 0,-4 2 0,-2 3 0,2 3 0,0-3 0,8 1 0,3-3 0,2 1 0,4-4 0,-2 0 0,-1 0 0,-5-2 0,-5 2 0,-6-2 0,-4 3 0,-1-1 0,1 0 0,2 0 0,1 0 0,-3 0 0,-1 0 0,-1 2 0,-5-3 0,-2 3 0,-8-2 0,-3 0 0,-2 0 0,-3-2 0,3-2 0,-2 0 0,-4 0 0,-4 2 0,-1-2 0,-5 0 0,-5 1 0,-17 1 0,21 0 0,-21 0 0,0 0 0,17 0 0,-17 0 0,0 0 0,0 0 0,17 5 0,-17-5 0,0 0 0,0 0 0,0 0 0,0 0 0,17-4 0,-17 4 0,0 0 0,0 0 0,0 0 0,0 0 0,0 0 0,0 0 0,0 0 0,9-17 0,-9 17 0,0 0 0,4-26 0,0 7 0,0-3 0,0-7 0,1-7 0,-1-7 0,4-6 0,-5-6 0,5-7 0,-2 2 0,1-6 0,1-4 0,-3 2 0,5 0 0,-5-2 0,7 2 0,-9-3 0,9-1 0,-5 0 0,1-1 0,-1-3 0,1-1 0,0-1 0,1 1 0,0 5 0,-1 3 0,-1 3 0,-1 5 0,-2 7 0,2 4 0,-5 1 0,5 4 0,0 0 0,-1 1 0,1-1 0,0 0 0,-1 2 0,1-1 0,0 6 0,-4 4 0,-1 2 0,-1 4 0,2 4 0,-2 3 0,2 0 0,0 2 0,0 0 0,0 0 0,0 3 0,-2-3 0,2 2 0,-2 17 0,2-31 0,-2 31 0,0-26 0,0 26 0,1-23 0,-1 23 0,2-20 0,-2 20 0,2-17 0,-2 17 0,0 0 0,2-19 0,-2 19 0,0 0 0,0 0 0,0 0 0,0 0 0,0 0 0,-19-13 0,19 13 0,-17-4 0,17 4 0,-30-4 0,4 2 0,-4 2 0,-8 2 0,-7 0 0,-10 2 0,-7 3 0,-8 1 0,-6-1 0,3 1 0,-8-2 0,-1-3 0,1 1 0,0 2 0,-4-2 0,0-3 0,-1 5 0,-5 0 0,4-1 0,-1 3 0,-3-2 0,4-1 0,6-1 0,6-2 0,-3 0 0,7-2 0,-5 0 0,6 0 0,-5-2 0,-2 4 0,-3 0 0,-1 1 0,2 3 0,-2 0 0,2-1 0,1 3 0,7-2 0,1-1 0,2 1 0,4-4 0,2 0 0,7 0 0,0-2 0,2 2 0,6-4 0,2 2 0,5 0 0,4-2 0,6 2 0,0-2 0,6-2 0,-3 0 0,3 1 0,3-1 0,2 0 0,-2 0 0,2 0 0,2 3 0,17 1 0,-24-4 0,24 4 0,0 0 0,-17-2 0,17 2 0,0 0 0,0 0 0,0 0 0,0 0 0,0 0 0,0 0 0,0 0 0,0 0 0,-17-8 0,17 8-22,-23 12-18,-1-7-5,-8 1 0,-6-6-1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02:52.12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E007DD9-AA98-4B26-99D6-B2A826290E4B}" emma:medium="tactile" emma:mode="ink">
          <msink:context xmlns:msink="http://schemas.microsoft.com/ink/2010/main" type="writingRegion" rotatedBoundingBox="21722,16048 24913,15635 25155,17501 21964,17914">
            <msink:destinationLink direction="with" ref="{0F8AF51A-24F9-4DB8-8B0D-E929898A01F8}"/>
          </msink:context>
        </emma:interpretation>
      </emma:emma>
    </inkml:annotationXML>
    <inkml:traceGroup>
      <inkml:annotationXML>
        <emma:emma xmlns:emma="http://www.w3.org/2003/04/emma" version="1.0">
          <emma:interpretation id="{163ECB14-4942-4C48-9F52-A80C891FB95C}" emma:medium="tactile" emma:mode="ink">
            <msink:context xmlns:msink="http://schemas.microsoft.com/ink/2010/main" type="paragraph" rotatedBoundingBox="21772,16042 24913,15635 25010,16382 21868,167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B06B9B-9EB9-4FAA-A12A-1BBCA6070A05}" emma:medium="tactile" emma:mode="ink">
              <msink:context xmlns:msink="http://schemas.microsoft.com/ink/2010/main" type="line" rotatedBoundingBox="21772,16042 24913,15635 25010,16382 21868,16789"/>
            </emma:interpretation>
          </emma:emma>
        </inkml:annotationXML>
        <inkml:traceGroup>
          <inkml:annotationXML>
            <emma:emma xmlns:emma="http://www.w3.org/2003/04/emma" version="1.0">
              <emma:interpretation id="{34CABA21-CF16-46C7-BE15-FEB0174A4149}" emma:medium="tactile" emma:mode="ink">
                <msink:context xmlns:msink="http://schemas.microsoft.com/ink/2010/main" type="inkWord" rotatedBoundingBox="21772,16042 24913,15635 25010,16382 21868,16789"/>
              </emma:interpretation>
              <emma:one-of disjunction-type="recognition" id="oneOf0">
                <emma:interpretation id="interp0" emma:lang="en-US" emma:confidence="0">
                  <emma:literal>X~~-10.29</emma:literal>
                </emma:interpretation>
                <emma:interpretation id="interp1" emma:lang="en-US" emma:confidence="0">
                  <emma:literal>Xm 10.29</emma:literal>
                </emma:interpretation>
                <emma:interpretation id="interp2" emma:lang="en-US" emma:confidence="0">
                  <emma:literal>An -10.29</emma:literal>
                </emma:interpretation>
                <emma:interpretation id="interp3" emma:lang="en-US" emma:confidence="0">
                  <emma:literal>Air 10.29</emma:literal>
                </emma:interpretation>
                <emma:interpretation id="interp4" emma:lang="en-US" emma:confidence="0">
                  <emma:literal>Ann -10.29</emma:literal>
                </emma:interpretation>
              </emma:one-of>
            </emma:emma>
          </inkml:annotationXML>
          <inkml:trace contextRef="#ctx0" brushRef="#br0">21170 5032 120,'0'0'37,"0"0"1,0 0 0,0 0-22,-5 17-10,-3 11-6,-11 3 0,-3 14 0,-7 8 0,-3 7 0,-2 4 0,-3 0 0,3 0 0,0-5 0,3-2 0,5-10 0,3-10 0,5-8 0,4-12 0,14-17 0,0 0 0,0 0-18,4-23-19,11-3-4,8-5 2,5-8-1</inkml:trace>
          <inkml:trace contextRef="#ctx0" brushRef="#br0" timeOffset="-323.0185">20836 5136 121,'-17'-19'35,"17"19"3,-5-17-3,5 17-19,0 0-6,0 0-10,28-6 0,-28 6 0,32 40 0,-15-8 0,8 11 0,3 6 0,10 8 0,3 0 0,4-1 0,1-3 0,3-4 0,-4-4 0,-3-9 0,-10-6 0,-6-5 0,-13-6 0,-13-19 0,10 22 0,-10-22 0,0 0-9,-27-15-29,27 15-4,-28-37 1,15 12-1,-4-7 3</inkml:trace>
          <inkml:trace contextRef="#ctx0" brushRef="#br0" timeOffset="573.0328">21395 5292 112,'0'0'35,"0"0"3,0 0-4,0 0-15,0-34-6,0 34-9,7-33-4,-1 16 0,0-4 0,3 0 0,-1-2 0,3 3 0,-11 20 0,24-31 0,-24 31 0,27-18 0,-27 18 0,24-4 0,-24 4 0,23 11 0,-23-11 0,23 27 0,-12-10 0,0 1 0,1-1 0,1 2 0,-13-19 0,21 30 0,-21-30 0,20 16 0,-20-16 0,19 5 0,-19-5 0,21-9 0,-21 9 0,21-23 0,-12 4 0,-1-2 0,1 1 0,-1-3 0,-5 4 0,3 0 0,-6 19 0,4-26 0,-4 26 0,0 0 0,0 0 0,0 0-31,0 0-6,-10 28-2,7-9 0,-3 2 0</inkml:trace>
          <inkml:trace contextRef="#ctx0" brushRef="#br0" timeOffset="1104.0631">21510 5528 73,'0'0'33,"-19"15"0,19-15 4,0 0-11,0 0-5,0 0-5,6-17-3,-6 17-10,3-20-3,1 3 0,-4 17 0,19-36 0,-8 13 0,1 1 0,1-1 0,0 0 0,0 6 0,-13 17 0,19-22 0,-19 22 0,0 0 0,21 13 0,-15 4 0,-1 5 0,5 3 0,-3 1 0,5 1 0,-3-1 0,2-7 0,-1-2 0,-10-17 0,26 11 0,-7-16 0,0-9 0,0-2 0,0-9 0,-1-1 0,-1-3 0,-1 3 0,-5 3 0,-5 4 0,-6 19 0,3-22 0,-3 22 0,0 0 0,0 0-36,-17 7-2,17-7-3,0 0 2,-19 13-1</inkml:trace>
          <inkml:trace contextRef="#ctx0" brushRef="#br0" timeOffset="4529.2591">22053 5149 98,'0'0'35,"0"0"0,0 0 3,-15 26-11,15-26-13,0 0-6,0 0-8,19 10 0,-19-10 0,28 0 0,-9-4 0,4 0 0,-1 1 0,3-1 0,1 0 0,-3 2 0,-2 2 0,-21 0 0,30 2 0,-30-2 0,21 8 0,-21-8-28,0 0-9,0 0-4,0 0 2,9-17 0</inkml:trace>
          <inkml:trace contextRef="#ctx0" brushRef="#br0" timeOffset="4965.284">22455 4855 96,'0'0'34,"0"0"1,0 0 1,4 17-6,1 5-18,-6-1-4,4 15-4,-8 2-4,5 13 0,-6-4 0,4 8 0,-4-5 0,5 5 0,-3-8 0,2 0 0,2-9 0,2-8 0,-2 1 0,0-9 0,2-3 0,-2-19 0,2 23 0,-2-23 0,0 0-13,0 0-23,0 0-4,0 0 2,5-17 0,3-4 1</inkml:trace>
          <inkml:trace contextRef="#ctx0" brushRef="#br0" timeOffset="5424.3102">22627 5043 87,'2'-17'33,"-2"17"0,0 0 3,0 0-13,0 0-7,0 0-4,-4 36-1,-4-15-7,6 11-4,-5-2 0,5 8 0,-2-2 0,4 0 0,4-2 0,0-2 0,5-4 0,2-7 0,3-4 0,3-10 0,2-7 0,1-7 0,1-10 0,2-4 0,-4-7 0,-2-4 0,-2-6 0,-2-4 0,-8 3 0,-3-1 0,-4 6 0,-5-2 0,-4 8 0,-4 4 0,-2 7 0,-2 5 0,2 8 0,-4 4 0,21 0-3,-34 12-12,34-12-17,-21 30-3,14-11-2,1 2 1,4-1 0</inkml:trace>
          <inkml:trace contextRef="#ctx0" brushRef="#br0" timeOffset="5899.3374">22964 5304 112,'0'0'36,"0"0"1,0 0-1,10 20-15,-10-20-10,0 0-9,0 0-2,0 0 0,0 0 0,0 0 0,0 0 0,0 0 0,11 17 0,-11-17 0,0 0 0,0 0 0,19-11 0,-19 11 0,0 0 0,6-22 0,-6 22 0,0 0 0,0 0 0,0 0 0,-23 0 0,23 0 0,0 0 0,0 0 0,-8 22-8,8-22-25,0 0-5,0 0-1,23-21 2,-23 21-1</inkml:trace>
          <inkml:trace contextRef="#ctx0" brushRef="#br0" timeOffset="6701.3833">23185 5111 116,'0'0'33,"-19"0"2,19 0-2,0 0-20,-2-22-6,2 22-2,10-32-1,-5 15-1,1-6 3,2 2-6,-5-5 0,7 1 0,-1-1 0,4 1 0,-1 1 0,5 3 0,-2-2 0,6 8 0,-2-2 0,1 10 0,-3-1 0,4 8 0,-4 2 0,0 4 0,2 7 0,-19-13 0,22 36 0,-12-15 0,-4 7 0,-6-2 0,-2 5 0,-6 2 0,-5 3 0,-2 4 0,-2 1 0,-4 1 0,0-1 0,-3 1 0,3-2 0,-2-3 0,3-3 0,1-4 0,0-3 0,4-4 0,2-3 0,3-3 0,10-17 0,-15 27 0,15-27 0,-6 20 0,6-20 0,0 0 0,12 17 0,-12-17 0,22 4 0,-5-6 0,4-3 0,4 1 0,1-4 0,4 3 0,-1-1 0,-1 0 0,-4 4 0,-1-1 0,-6 3 0,-17 0 0,25 2 0,-25-2 0,0 0 0,0 0 0,0 0 0,0 0-36,0 0-4,-10-29-2,10 29 2,-9-30 0</inkml:trace>
          <inkml:trace contextRef="#ctx0" brushRef="#br0" timeOffset="7506.4293">23843 4900 98,'-1'-17'31,"1"17"1,0 0 1,0 0-17,-4-26-7,4 26-3,0-17-1,0 17 0,-13-19 0,13 19 0,-27-12-1,27 12 0,-36-3-2,18 8-2,-7 1 0,6 5 0,-4 3 0,5 4 0,1 3 0,3 6 0,1-1 0,2 0 0,3 1 0,5-3 0,3-5 0,0-19 0,15 23 0,2-23 0,3-4 0,5-9 0,3-4 0,2-4 0,-1-3 0,-3-3 0,-3 1 0,-2-1 0,-5 5 0,-2 1 0,-5 4 0,-9 17 0,13-23 0,-13 23 0,0 0 0,0 0 0,6 17 0,-8 2 0,0 8 0,-2 7 0,-1 3 0,-1 10 0,-1 3 0,-1-1 0,0 2 0,1-1 0,1-2 0,1-5 0,3-5 0,0-6 0,0-6 0,2-3 0,0-6 0,0-17 0,0 19 0,0-19 0,0 0 0,0 0 0,0 0 0,0 0 0,0 0 0,0 0-16,0 0-23,0 0-3,2-27 0,-2 27-1</inkml:trace>
        </inkml:traceGroup>
      </inkml:traceGroup>
    </inkml:traceGroup>
    <inkml:traceGroup>
      <inkml:annotationXML>
        <emma:emma xmlns:emma="http://www.w3.org/2003/04/emma" version="1.0">
          <emma:interpretation id="{FE76D12B-B4D7-4A85-B418-E02D33E9FA7B}" emma:medium="tactile" emma:mode="ink">
            <msink:context xmlns:msink="http://schemas.microsoft.com/ink/2010/main" type="paragraph" rotatedBoundingBox="21868,17081 24773,16760 24859,17541 21954,178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9566A0-AC0E-4089-AC6A-30007252E721}" emma:medium="tactile" emma:mode="ink">
              <msink:context xmlns:msink="http://schemas.microsoft.com/ink/2010/main" type="line" rotatedBoundingBox="21868,17081 24773,16760 24859,17541 21954,17861"/>
            </emma:interpretation>
          </emma:emma>
        </inkml:annotationXML>
        <inkml:traceGroup>
          <inkml:annotationXML>
            <emma:emma xmlns:emma="http://www.w3.org/2003/04/emma" version="1.0">
              <emma:interpretation id="{641E44DB-0CB3-4CAF-9D87-25D22B6FA0FA}" emma:medium="tactile" emma:mode="ink">
                <msink:context xmlns:msink="http://schemas.microsoft.com/ink/2010/main" type="inkWord" rotatedBoundingBox="21868,17081 22875,16969 22943,17583 21935,17695"/>
              </emma:interpretation>
            </emma:emma>
          </inkml:annotationXML>
          <inkml:trace contextRef="#ctx0" brushRef="#br0" timeOffset="558767.9597">21216 6115 105,'17'-19'32,"-17"19"3,0 0-1,0 0-19,0 0-6,0 0-2,0 0-2,-19 28 0,9 3-1,-9-1 0,1 11-4,-7 6 0,0 4 0,-3 2 0,0 0 0,0-2 0,-1-2 0,5-4 0,-1-3 0,4-6 0,3-8 0,4-5 0,14-23 0,-15 28-6,15-28-17,0 0-11,15-21-4,4 0 1,10-3 0</inkml:trace>
          <inkml:trace contextRef="#ctx0" brushRef="#br0" timeOffset="558370.937">20929 6149 97,'0'0'35,"-8"-21"1,8 21 2,0 0-13,8-22-10,-8 22-6,24 1-9,-5 11 0,0 5 0,2 9 0,-4 6 0,5 12 0,-3 3 0,2 6 0,0-1 0,1-1 0,-1-5 0,2-5 0,-1-7 0,1-8 0,0-9 0,-2-3 0,-5-5 0,-16-9 0,25 8 0,-25-8 0,0 0-14,0 0-21,0 0-5,0 0 1,-11-23 1,11 23 0</inkml:trace>
          <inkml:trace contextRef="#ctx0" brushRef="#br0" timeOffset="559363.9938">21497 6328 111,'-27'0'33,"27"0"2,-22-4-4,22 4-18,0 0-6,0 0-3,2-22-2,-2 22-1,26-29 1,-13 11-1,4 1 2,-2-4-1,-15 21 2,25-30-1,-25 30 0,19-17-3,-19 17 0,0 0 0,20 11 0,-20-11 0,17 28 0,-7-9 0,-3-2 0,3 0 0,1 2 0,-11-19 0,17 26 0,-17-26 0,0 0 0,21 14 0,-21-14 0,19-10 0,-19 10 0,20-30 0,-8 11 0,-1-2 0,0 1 0,1-1 0,-7 2 0,-5 19 0,10-26-9,-10 26-16,0 0-7,21-10-5,-21 10 1,0 0-1,0 0 3</inkml:trace>
          <inkml:trace contextRef="#ctx0" brushRef="#br0" timeOffset="559891.0239">21544 6611 94,'0'0'32,"0"0"1,0 0 2,0 0-15,0 0-8,0 0-5,5-28-2,-5 28-1,17-27-1,-17 27 0,19-28 0,-19 28-1,17-21 0,-17 21-2,0 0 0,21-9 0,-21 9 0,0 0 0,21 21 0,-21-21 0,15 24 0,-15-24 0,15 28 0,-15-28 0,19 25 0,-19-25 0,17 15 0,-17-15 0,21 2 0,-21-2 0,22-11 0,-22 11 0,25-25 0,-25 25 0,24-28 0,-24 28 0,21-27 0,-21 27 0,21-18 0,-21 18 0,17-12-15,-17 12-16,0 0-5,17-19-2,-17 19 2,0 0-1</inkml:trace>
        </inkml:traceGroup>
        <inkml:traceGroup>
          <inkml:annotationXML>
            <emma:emma xmlns:emma="http://www.w3.org/2003/04/emma" version="1.0">
              <emma:interpretation id="{056F6642-C540-486A-8CAF-59D57C5E5835}" emma:medium="tactile" emma:mode="ink">
                <msink:context xmlns:msink="http://schemas.microsoft.com/ink/2010/main" type="inkWord" rotatedBoundingBox="23315,16934 24774,16773 24859,17541 23400,17702"/>
              </emma:interpretation>
              <emma:one-of disjunction-type="recognition" id="oneOf1">
                <emma:interpretation id="interp5" emma:lang="en-US" emma:confidence="1">
                  <emma:literal>0.29</emma:literal>
                </emma:interpretation>
                <emma:interpretation id="interp6" emma:lang="en-US" emma:confidence="1">
                  <emma:literal>0. 29</emma:literal>
                </emma:interpretation>
                <emma:interpretation id="interp7" emma:lang="en-US" emma:confidence="0">
                  <emma:literal>0 29</emma:literal>
                </emma:interpretation>
                <emma:interpretation id="interp8" emma:lang="en-US" emma:confidence="0">
                  <emma:literal>O. 29</emma:literal>
                </emma:interpretation>
                <emma:interpretation id="interp9" emma:lang="en-US" emma:confidence="0">
                  <emma:literal>O 29</emma:literal>
                </emma:interpretation>
              </emma:one-of>
            </emma:emma>
          </inkml:annotationXML>
          <inkml:trace contextRef="#ctx0" brushRef="#br0" timeOffset="10847.6204">22340 5987 88,'0'0'34,"0"0"1,0 0 2,0 0-14,0 0-6,-4 26-5,-1-7-3,6 13-9,-6 0 0,3 10 0,-4-1 0,4 6 0,-3-1 0,3 1 0,4-4 0,0-3 0,5-6 0,4-6 0,6-4 0,2-10 0,6-7 0,-1-7 0,1-9 0,1-6 0,-1-12 0,-4-1 0,-3-10 0,-4-3 0,-7-6 0,-1-2 0,-10 1 0,-4 3 0,-3 7 0,-4 3 0,-6 10 0,-3 8 0,-3 9 0,-3 7 0,4 6 0,1 1 0,6 9 0,-7-9 0,20 11-34,6-17-5,-11 35 0,13-12 1,5 2 0</inkml:trace>
          <inkml:trace contextRef="#ctx0" brushRef="#br0" timeOffset="11325.6478">22764 6449 101,'0'0'36,"0"-17"1,0 17 0,0 0-10,0 0-16,0 0-5,0 0-6,0 0 0,0 0 0,0 0 0,14 19 0,-14-19 0,0 0 0,0 0 0,17 5 0,-17-5 0,0 0 0,9-17 0,-9 17 0,2-22 0,-2 22 0,-8-19 0,8 19 0,0 0 0,-17-8 0,17 8 0,0 0 0,-20 25 0,20-25 0,-6 24-4,6-24-30,0 0-4,0 0-1,0 0 2</inkml:trace>
          <inkml:trace contextRef="#ctx0" brushRef="#br0" timeOffset="12059.6898">22981 6164 116,'0'0'35,"0"0"0,0 0 0,-17-30-21,17 30-6,10-27-3,-3 10-1,-3-1-1,6-1-3,-3-2 0,4 0 0,-1-1 0,3 1 0,2 0 0,2 0 0,0 4 0,2 4 0,0 0 0,0 5 0,-2 8 0,0 2 0,-17-2 0,32 23 0,-21-4 0,0 3 0,-3 7 0,-2 3 0,-3 2 0,-1 0 0,-4 2 0,-3-1 0,-3-1 0,-5-2 0,0-1 0,-4 1 0,-2 0 0,-4 0 0,1-2 0,-1-2 0,4-1 0,0-3 0,4-3 0,15-21 0,-15 26 0,15-26 0,0 0 0,0 0 0,17 15 0,-17-15 0,32 0 0,-9-1 0,-1-1 0,5 0 0,3-2 0,0 0 0,0 0 0,1 1 0,-7-1 0,-1 0 0,-6-2 0,-17 6 0,20-9 0,-20 9 0,6-19-14,-6 19-26,-9-17-1,9 17 0,-17-26 0</inkml:trace>
          <inkml:trace contextRef="#ctx0" brushRef="#br0" timeOffset="12846.7348">23717 5928 108,'0'0'35,"0"0"1,0 0-2,-11-26-18,11 26-6,0 0-4,-12-21-2,12 21-2,-24-13 0,5 9 0,0 4-2,-3 0 0,-1 2 0,-2 4 0,5 5 0,-5 2 0,6 4 0,0 6 0,4 3 0,2 2 0,4 5 0,1-5 0,6 2 0,6-5 0,7-7 0,-11-18 0,34 17 0,-11-22 0,5-9 0,1-6 0,-1-5 0,0-5 0,-5 0 0,-1-2 0,-3 2 0,-2 3 0,-4 5 0,-3 5 0,-10 17 0,9-21 0,-9 21 0,0 0 0,0 0 0,6 34 0,-6-6 0,-2 8 0,0 9 0,0 8 0,0 2 0,1 1 0,-3 3 0,2-4 0,0-3 0,0-5 0,2-3 0,-2-8 0,2-4 0,0-4 0,2-5 0,0-6 0,-2-17 0,2 20 0,-2-20 0,0 0 0,0 0 0,0 0 0,6-28 0,-6 28-14,1-19-27,-1 19 0,-3-19 0,3 19-1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03:54.148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DA96EC5-D9E7-427A-A971-0A311A1D70F6}" emma:medium="tactile" emma:mode="ink">
          <msink:context xmlns:msink="http://schemas.microsoft.com/ink/2010/main" type="inkDrawing" rotatedBoundingBox="1071,11312 12193,11254 12194,11381 1072,11439" shapeName="Other"/>
        </emma:interpretation>
      </emma:emma>
    </inkml:annotationXML>
    <inkml:trace contextRef="#ctx0" brushRef="#br0">0 142 45,'0'0'21,"16"11"3,-16-11-1,21-7-7,2 7-2,-2-6 1,7 4-1,-4-5-3,7 7-1,-7-4-3,8 6-1,0-2-1,4 2-1,6-1-1,10 3 0,11-4 0,8 0 0,7-4 0,7 3-1,-2-3 0,3-2 0,-6 2-1,-5 1 0,-11-1-1,-5 2 0,-5 0 1,1 2-1,-4-2 1,2 0-1,-4 2 1,6-2-1,-1-1 1,1 1-1,2 0 0,-1-2 0,1 0 1,-1 0-1,3 1 0,3-1 0,0 0 1,3 0-1,1 1 0,0 1 0,3-2 1,1 2 0,2-4 0,3 5 0,3-5 0,5 2 0,0-3 0,4 3 0,1-2 0,7 2-1,-3 1 2,0 1-2,-3 4 0,-2-1 0,-2 1 0,-4 2 0,-6-2 0,1 0 0,-1-2 0,-1 0 0,-2-2 0,1-2 0,1 4 0,1-2 0,1 0 0,-5 4 0,1 0 0,0 0 0,-1 0 0,-1 0 0,-2-2 0,0 0 0,0-4 0,-2 0 0,-2 1 0,-2-1 0,-1 0 0,-3 0 0,-3 2 0,-2 2 0,0 0 0,-1 2 0,-4 0 0,-1 2 0,-4 0 0,0-1 0,-1 3 0,-4 0 0,-2 1 0,-1-1 0,5-2 0,1 0 0,7-3 0,8-1 0,8-1 0,8-1 0,5-2 0,10 2 0,2 0 0,3 0 0,5 0 0,-5 2 0,-1 0 0,-1 2 0,-5-2 0,0 0 0,-4 0 0,-2 2 0,-7-2 0,0 2 0,-4 0 0,-2 2 0,0-2 0,-4-1 0,0-1 0,4-1 0,0-1 0,2-2 0,-2 0 0,2 0 0,-4-1 0,8 3 0,-2-2 0,-1 2 0,1 0 0,0-2 0,2 3 0,5 1 0,-1-2 0,-1 0 0,2 4 0,-1-2 0,-1 2 0,1 1 0,-5 1 0,-1 0 0,2 0 0,-4-1 0,-2-1 0,0 2 0,-2-2 0,6 0 0,-2 0 0,-4 0 0,2 0 0,2-1 0,0 1 0,0-2 0,0 0 0,-2 0 0,0-2 0,5 1 0,-1 1 0,-2 0 0,4 1 0,-3 3 0,3 2 0,2-1 0,-3 3 0,1 0 0,-2-3 0,3 1 0,-5-2 0,-2-2 0,-5-4 0,-6 0 0,-8-2 0,-8 2 0,-9-2 0,-7 1 0,-23 3 0,27-4 0,-27 4 0,0 0 0,0 0 0,0 0 0,0 0 0,0 0 0,0 0 0,0 0 0,0 0-3,0 0-32,0 0-3,0 0-1,18-25 0,-18 25 0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04:11.513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12D6768-4FE1-48BD-A888-6D390CC0EB1C}" emma:medium="tactile" emma:mode="ink">
          <msink:context xmlns:msink="http://schemas.microsoft.com/ink/2010/main" type="inkDrawing" rotatedBoundingBox="1184,13778 5110,13666 5112,13740 1187,13852" semanticType="underline" shapeName="Other">
            <msink:sourceLink direction="with" ref="{4B3AB120-CD3C-4EF4-8430-85E9E586ABC7}"/>
          </msink:context>
        </emma:interpretation>
      </emma:emma>
    </inkml:annotationXML>
    <inkml:trace contextRef="#ctx0" brushRef="#br0">0 90 100,'0'0'33,"0"0"-1,0 0 0,0 0-17,0 0-6,0 0-2,0 0-3,0 0 1,28 12-1,-7-7 1,1-1 0,9 2-1,3-4-4,7 0 0,8 0 0,4-1 0,5-1 0,7 0 0,2 0 0,7 2 0,0 0 0,5 0 0,2 0 0,6-2 0,-4-4 0,4 0 0,1 1 0,-1-3 0,0-2 0,0 3 0,-1-1 0,-3 2 0,0 2 0,-2 2 0,-1-1 0,-1 1 0,-2 1 0,-1-1 0,-3 2 0,5 0 0,-5-2 0,-1 2 0,0-4 0,3 2 0,-1-2 0,1-1 0,2-1 0,3-2 0,5 2 0,-1-1 0,1-1 0,-4 0 0,1 3 0,-7-1 0,-3 2 0,-8-2 0,-4 2 0,-3-2 0,-6 1 0,3-1 0,-4 0 0,-1-1 0,-4-1 0,-6 0 0,-3 2 0,-7 1 0,-5-1 0,-24 4 0,27-2 0,-27 2 0,0 0 0,0 0 0,0 0 0,0 0 0,0 0-2,0 0-37,0 0-3,-25 0-1,-5-2 1,-15 4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03:45.988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F024626-43C8-4028-AE02-4A10148C22DB}" emma:medium="tactile" emma:mode="ink">
          <msink:context xmlns:msink="http://schemas.microsoft.com/ink/2010/main" type="writingRegion" rotatedBoundingBox="1113,10319 21195,10965 20930,19224 848,18578"/>
        </emma:interpretation>
      </emma:emma>
    </inkml:annotationXML>
    <inkml:traceGroup>
      <inkml:annotationXML>
        <emma:emma xmlns:emma="http://www.w3.org/2003/04/emma" version="1.0">
          <emma:interpretation id="{D8BAB813-71CD-46BC-BE23-5B4DE73A8F54}" emma:medium="tactile" emma:mode="ink">
            <msink:context xmlns:msink="http://schemas.microsoft.com/ink/2010/main" type="paragraph" rotatedBoundingBox="7039,10628 12319,10646 12318,11186 7037,1116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4E4831E-44A9-4A83-9E9E-0EB5D8166E15}" emma:medium="tactile" emma:mode="ink">
              <msink:context xmlns:msink="http://schemas.microsoft.com/ink/2010/main" type="inkBullet" rotatedBoundingBox="7039,10631 7523,10633 7522,11078 7038,11076"/>
            </emma:interpretation>
            <emma:one-of disjunction-type="recognition" id="oneOf0">
              <emma:interpretation id="interp0" emma:lang="en-US" emma:confidence="0">
                <emma:literal>to</emma:literal>
              </emma:interpretation>
              <emma:interpretation id="interp1" emma:lang="en-US" emma:confidence="0">
                <emma:literal>+</emma:literal>
              </emma:interpretation>
              <emma:interpretation id="interp2" emma:lang="en-US" emma:confidence="0">
                <emma:literal>t</emma:literal>
              </emma:interpretation>
              <emma:interpretation id="interp3" emma:lang="en-US" emma:confidence="0">
                <emma:literal>#</emma:literal>
              </emma:interpretation>
              <emma:interpretation id="interp4" emma:lang="en-US" emma:confidence="0">
                <emma:literal>T</emma:literal>
              </emma:interpretation>
            </emma:one-of>
          </emma:emma>
        </inkml:annotationXML>
        <inkml:trace contextRef="#ctx0" brushRef="#br0">5884-763 102,'-22'2'32,"22"-2"1,0 0 1,0 0-17,22-4-5,-3 0-2,11 4-3,-1-4 1,8 4-8,-5-2 0,6 6 0,-2-2 0,2 2 0,-3-2 0,-1 0 0,0 1 0,-9-8 0,5 9-30,-11-4-6,-19 0-3,26 3 1,-26-3 0</inkml:trace>
        <inkml:trace contextRef="#ctx0" brushRef="#br0" timeOffset="-270.0154">5995-948 111,'0'0'36,"0"0"1,0 0-1,16 28-13,-22-11-11,12 13-12,-6-3 0,3 10 0,-1-3 0,6 4 0,-4-4 0,-1 4 0,-1-2 0,0-4 0,0-2 0,-4-7 0,4-3 0,-2-20 0,2 21 0,-2-21-6,0-19-28,0 19-6,0-30 0,-2 11 2,-4-1 0</inkml:trace>
      </inkml:traceGroup>
      <inkml:traceGroup>
        <inkml:annotationXML>
          <emma:emma xmlns:emma="http://www.w3.org/2003/04/emma" version="1.0">
            <emma:interpretation id="{1BDF5BE3-8105-4D3D-A872-6517886B1A86}" emma:medium="tactile" emma:mode="ink">
              <msink:context xmlns:msink="http://schemas.microsoft.com/ink/2010/main" type="line" rotatedBoundingBox="7987,10631 12319,10646 12318,11186 7985,11170"/>
            </emma:interpretation>
          </emma:emma>
        </inkml:annotationXML>
        <inkml:traceGroup>
          <inkml:annotationXML>
            <emma:emma xmlns:emma="http://www.w3.org/2003/04/emma" version="1.0">
              <emma:interpretation id="{67424E41-AF4B-4EC4-81BB-EECB340F5982}" emma:medium="tactile" emma:mode="ink">
                <msink:context xmlns:msink="http://schemas.microsoft.com/ink/2010/main" type="inkWord" rotatedBoundingBox="7986,10631 9378,10636 9377,11175 7985,11170"/>
              </emma:interpretation>
              <emma:one-of disjunction-type="recognition" id="oneOf1">
                <emma:interpretation id="interp5" emma:lang="en-US" emma:confidence="1">
                  <emma:literal>100</emma:literal>
                </emma:interpretation>
                <emma:interpretation id="interp6" emma:lang="en-US" emma:confidence="0">
                  <emma:literal>#00</emma:literal>
                </emma:interpretation>
                <emma:interpretation id="interp7" emma:lang="en-US" emma:confidence="0">
                  <emma:literal>+00</emma:literal>
                </emma:interpretation>
                <emma:interpretation id="interp8" emma:lang="en-US" emma:confidence="0">
                  <emma:literal>400</emma:literal>
                </emma:interpretation>
                <emma:interpretation id="interp9" emma:lang="en-US" emma:confidence="0">
                  <emma:literal>I00</emma:literal>
                </emma:interpretation>
              </emma:one-of>
            </emma:emma>
          </inkml:annotationXML>
          <inkml:trace contextRef="#ctx0" brushRef="#br0" timeOffset="489.028">6810-948 78,'0'0'33,"0"0"0,0 0 3,0 0-7,23 17-12,-23 0-3,8 17-2,-10-2-9,6 15-3,-8-2 0,4 8 0,-6-4 0,4 0 0,0-3 0,0-7 0,2-5 0,0-9 0,4-3 0,-4-22 0,10 27 0,-10-27-21,0 0-17,0 0-2,0 0 2,20-27-1</inkml:trace>
          <inkml:trace contextRef="#ctx0" brushRef="#br0" timeOffset="1078.0617">7395-878 91,'0'0'34,"0"0"0,-22-6 2,22 6-11,-25 13-6,19 6-7,-12 0-8,4 7-4,-1 5 0,4 4 0,0 3 0,3 6 0,6-3 0,4-1 0,6-3 0,5-4 0,6-7 0,5-5 0,3-8 0,5-9 0,2-6 0,2-8 0,-4-7 0,-2-5 0,-4-3 0,-3-5 0,-4-8 0,-8-3 0,-7-3 0,-6-3 0,-8 8 0,-5-1 0,-5 6 0,-7 7 0,1 12 0,-4 10 0,-1 10 0,-4 5 0,10 14-8,-9-5-17,15 10-9,2 1-3,2 2 1,4 0 0,5-2 2</inkml:trace>
          <inkml:trace contextRef="#ctx0" brushRef="#br0" timeOffset="1675.0958">7914-780 101,'2'-30'35,"-2"30"2,-4-19-2,4 19-5,0 0-21,0 0-3,0 0-4,-19 9-2,14 12 0,-5 5 0,3 4 0,-5 4 0,5 8 0,1 0 0,4 1 0,2-3 0,6-3 0,3-5 0,10-1 0,6-11 0,3-6 0,4-11 0,2-6 0,2-9 0,2-7 0,-1-7 0,-8-4 0,-3-4 0,-7-6 0,-6-3 0,-7-1 0,-8 3 0,-6 1 0,-7 6 0,-4-2 0,-3 10 0,-5 3 0,1 10 0,-6 7 0,0 10 0,-2 0 0,9 19-5,-9-3-29,10 9-3,1 1-2,6 0 2,8-2 0</inkml:trace>
        </inkml:traceGroup>
        <inkml:traceGroup>
          <inkml:annotationXML>
            <emma:emma xmlns:emma="http://www.w3.org/2003/04/emma" version="1.0">
              <emma:interpretation id="{28E1D6E9-49EB-4382-95BF-0080C4F23CE9}" emma:medium="tactile" emma:mode="ink">
                <msink:context xmlns:msink="http://schemas.microsoft.com/ink/2010/main" type="inkWord" rotatedBoundingBox="10676,10641 12319,10646 12318,11185 10674,11180"/>
              </emma:interpretation>
              <emma:one-of disjunction-type="recognition" id="oneOf2">
                <emma:interpretation id="interp10" emma:lang="en-US" emma:confidence="1">
                  <emma:literal>+100</emma:literal>
                </emma:interpretation>
                <emma:interpretation id="interp11" emma:lang="en-US" emma:confidence="0">
                  <emma:literal>+400</emma:literal>
                </emma:interpretation>
                <emma:interpretation id="interp12" emma:lang="en-US" emma:confidence="0">
                  <emma:literal>++00</emma:literal>
                </emma:interpretation>
                <emma:interpretation id="interp13" emma:lang="en-US" emma:confidence="0">
                  <emma:literal>'100</emma:literal>
                </emma:interpretation>
                <emma:interpretation id="interp14" emma:lang="en-US" emma:confidence="0">
                  <emma:literal>+000</emma:literal>
                </emma:interpretation>
              </emma:one-of>
            </emma:emma>
          </inkml:annotationXML>
          <inkml:trace contextRef="#ctx0" brushRef="#br0" timeOffset="2717.1554">9521-797 95,'-22'5'34,"22"-5"1,0 0 0,0 17-6,0-17-18,30 2-4,-4-4-3,8 2-1,0 0-1,4 0-2,-2 4-2,-4-6-5,4 12-15,-12-5-11,-3 1-3,-4 2 0,-17-8-1</inkml:trace>
          <inkml:trace contextRef="#ctx0" brushRef="#br0" timeOffset="2506.1434">9621-877 87,'0'0'33,"14"-24"1,-14 24 1,0 0-9,1-21-9,-1 21-5,0 0-3,6 27-7,-10-10-2,6 11 0,-6 0 0,4 10 0,-1-4 0,1-2 0,0 2 0,0-9 0,3-5 0,-3-20 0,8 29 0,-8-29-7,0 0-28,0 0-4,0 0-1,0 0 2,-28-19 1</inkml:trace>
          <inkml:trace contextRef="#ctx0" brushRef="#br0" timeOffset="3058.1749">9995-937 121,'0'0'35,"0"0"3,0 0-1,23 30-23,-27-5-4,8 13-10,-6 3 0,4 6 0,-6 2 0,4 4 0,-2-2 0,2-4 0,2-5 0,2-8 0,-1-8 0,1-7 0,4 2 0,-8-21-15,0 0-22,0 0-3,24-4 2,-24 4-1</inkml:trace>
          <inkml:trace contextRef="#ctx0" brushRef="#br0" timeOffset="3547.2029">10327-884 103,'0'0'36,"0"0"1,0 0-1,0 0-8,0 0-16,-19 26-9,8 1-3,3 7 0,-1 4 0,-1 3 0,3 1 0,1 1 0,4-1 0,2-3 0,6-3 0,3-6 0,6-5 0,6-6 0,4-6 0,5-9 0,4-6 0,2-11 0,1-10 0,-5-5 0,1-5 0,-9 0 0,-1-3 0,-10 0 0,0 0 0,-13 4 0,-6 3 0,-5 3 0,-8 0 0,-3 1 0,-5 6 0,-3 0 0,0 4 0,-2 4 0,5 7-6,-3-2-5,11 14-17,-1 5-5,1 6-3,4 8 1,1 3-1</inkml:trace>
          <inkml:trace contextRef="#ctx0" brushRef="#br0" timeOffset="4112.2352">10868-884 93,'0'0'32,"-20"13"3,20-13 0,-21 27-11,17-1-9,-7-1-4,7 9-1,-5-1-10,5 11 0,-2-1 0,4 5 0,0-5 0,8-2 0,2-5 0,7-2 0,7-11 0,5-10 0,7-7 0,0-10 0,3-9 0,3-6 0,-2-7 0,-6-7 0,-6-2 0,-5-7 0,-10-3 0,-5-2 0,-12-1 0,-7 1 0,-6 6 0,-2 3 0,-3 6 0,-3 7 0,1 14 0,-2 7 0,5 15 0,-9 1-20,9 12-16,1 5-2,3-3 0,2 1 1</inkml:trace>
        </inkml:traceGroup>
      </inkml:traceGroup>
    </inkml:traceGroup>
    <inkml:traceGroup>
      <inkml:annotationXML>
        <emma:emma xmlns:emma="http://www.w3.org/2003/04/emma" version="1.0">
          <emma:interpretation id="{876547BF-78FA-4607-887F-742580C28F57}" emma:medium="tactile" emma:mode="ink">
            <msink:context xmlns:msink="http://schemas.microsoft.com/ink/2010/main" type="paragraph" rotatedBoundingBox="1175,11581 7371,11476 7387,12404 1190,125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6BDCE4-B3C5-4D8F-A38E-B99EAC6DABD6}" emma:medium="tactile" emma:mode="ink">
              <msink:context xmlns:msink="http://schemas.microsoft.com/ink/2010/main" type="line" rotatedBoundingBox="1175,11581 7371,11476 7387,12404 1190,12508"/>
            </emma:interpretation>
          </emma:emma>
        </inkml:annotationXML>
        <inkml:traceGroup>
          <inkml:annotationXML>
            <emma:emma xmlns:emma="http://www.w3.org/2003/04/emma" version="1.0">
              <emma:interpretation id="{506AAC4C-B489-41F2-802E-77533B1C19DF}" emma:medium="tactile" emma:mode="ink">
                <msink:context xmlns:msink="http://schemas.microsoft.com/ink/2010/main" type="inkWord" rotatedBoundingBox="1175,11581 7371,11476 7387,12404 1190,12508"/>
              </emma:interpretation>
              <emma:one-of disjunction-type="recognition" id="oneOf3">
                <emma:interpretation id="interp15" emma:lang="en-US" emma:confidence="0">
                  <emma:literal>10/12+401=100</emma:literal>
                </emma:interpretation>
                <emma:interpretation id="interp16" emma:lang="en-US" emma:confidence="0">
                  <emma:literal>10112+40X= 100</emma:literal>
                </emma:interpretation>
                <emma:interpretation id="interp17" emma:lang="en-US" emma:confidence="0">
                  <emma:literal>10X2+40X= 100</emma:literal>
                </emma:interpretation>
                <emma:interpretation id="interp18" emma:lang="en-US" emma:confidence="0">
                  <emma:literal>10×2+40×1=100</emma:literal>
                </emma:interpretation>
                <emma:interpretation id="interp19" emma:lang="en-US" emma:confidence="0">
                  <emma:literal>10\12+40X= 100</emma:literal>
                </emma:interpretation>
              </emma:one-of>
            </emma:emma>
          </inkml:annotationXML>
          <inkml:trace contextRef="#ctx0" brushRef="#br0" timeOffset="9366.5358">-2 1 123,'0'0'35,"13"29"3,-16-1-5,8 18-16,-10-6-8,7 20-9,-8-3 0,10 8 0,-6 1 0,4 1 0,0-2 0,-1-5 0,-1-5 0,0-7 0,4-4 0,-4-14 0,4-5 0,-4-25 0,0 0-11,0 0-24,21-25-4,-10-9 0,4-10 1,2-3 0</inkml:trace>
          <inkml:trace contextRef="#ctx0" brushRef="#br0" timeOffset="9772.559">262 104 93,'0'0'34,"0"0"-1,-17-2 3,17 2-5,-20 23-19,14 3-3,-5 6-2,3 16-7,-7 1 0,7 14 0,-5 2 0,4 5 0,5-4 0,6-5 0,6-6 0,3-13 0,10-8 0,1-13 0,10-15 0,0-10 0,2-13 0,-4-10 0,1-9 0,-5-9 0,-7-10 0,-6-10 0,-5-3 0,-8-5 0,-6 3 0,-7 2 0,-2 11 0,-10 4-4,3 16-1,-9 9-2,9 24-4,-12 4-11,11 15-10,2 10-2,4 7 0,10 10 1</inkml:trace>
          <inkml:trace contextRef="#ctx0" brushRef="#br0" timeOffset="10429.5966">832 178 95,'0'0'34,"0"0"0,0 0 2,0 0-4,-13 32-21,5 8-3,-9 4-3,-1 15-5,-13 7 0,1 8 0,-9 2 0,1-2 0,0-3 0,6-7 0,2-9 0,7-15 0,8-4-2,-2-24-22,17-12-10,0 0-4,0 0 2,15-38 0</inkml:trace>
          <inkml:trace contextRef="#ctx0" brushRef="#br0" timeOffset="10154.5808">581 227 119,'0'0'37,"19"25"1,-4 3 0,-5-3-17,16 23-19,-9-1-2,8 10 0,-1-2 0,2 2 0,1-4 0,1-5 0,-3-6 0,-1-8 0,-3-8 0,-4-7 0,0-3 0,-17-16 0,0 0-2,0 0-26,0 0-7,0 0-4,-10-33 2,1 9 1,-4-11 2</inkml:trace>
          <inkml:trace contextRef="#ctx0" brushRef="#br0" timeOffset="11090.6344">1104 180 75,'0'0'27,"-10"-17"1,10 17 0,8-21-8,-2 2-7,-6 19-1,26-27-1,-5 18-1,-21 9-1,39-23-1,-18 11-3,4 5 0,-1 1-1,-1 4-4,-6 4 0,0 4 0,-17-6 0,15 26 0,-17-7 0,-4 6 0,-7 2 0,0 1 0,-2-1 0,-2 1 0,-2-3 0,-2 0 0,2-4 0,2-2 0,0-2 0,17-17 0,-30 26 0,30-26 0,-19 19 0,19-19 0,0 0 0,0 0 0,0 0 0,15 17 0,-15-17 0,34 0 0,-13-3 0,5-1 0,1-4 0,3 1 0,0-1 0,-3 0 0,-3 3 0,-7 1 0,0 8 0,-17-4 0,0 0-17,0 0-20,8 17-3,-8-17 1,0 0-1,0 0 3</inkml:trace>
          <inkml:trace contextRef="#ctx0" brushRef="#br0" timeOffset="11794.6746">1802 449 110,'-19'0'34,"19"0"1,0 0 0,26-5-13,1 7-15,3 0-3,8-4-3,7 2-5,-7-8-18,5 4-11,-5 2-2,-8-3 0,-2-1 1</inkml:trace>
          <inkml:trace contextRef="#ctx0" brushRef="#br0" timeOffset="11603.6637">1909 229 92,'0'0'34,"0"0"1,0 0 2,0 0-4,-2 27-19,6 5-4,-8 0-10,4 12 0,-3 0 0,1 5 0,0-3 0,-2-3 0,4-5 0,-4-13 0,10 4 0,-6-29-20,0 0-15,0 0-3,0 0 1,0 0 0</inkml:trace>
          <inkml:trace contextRef="#ctx0" brushRef="#br0" timeOffset="12497.7148">2732 839 127,'0'0'34,"-10"23"1,10-23-2,0 0-21,0 0-4,12-27-2,-10 1-6,-1-3 0,-1-9 0,2-8 0,-5-9 0,3-5 0,-4-7 0,6-7 0,0-2 0,3 2 0,3 2 0,-1 7 0,1 6 0,1 12 0,-3 12 0,-2 11 0,-4 24 0,5-23 0,-5 23 0,0 0 0,0 19 0,0-19 0,-3 28 0,-3-9 0,0 0 0,-3 4 0,-8 6 0,-2-1 0,-4 8 0,-5 0 0,-2 4 0,-2 0 0,-2 2 0,0-8 0,4-1 0,3-7 0,3-5 0,5-4 0,19-17 0,-26 21 0,26-21 0,0 0 0,-10 21 0,10-21 0,0 0 0,28 9 0,-9-10 0,10-3 0,6-4 0,11-1 0,1-3 0,6 1 0,0 1 0,-6 1 0,0 5 0,-15-5-5,-2 9-30,-13-2-2,-17 2-2,25 0 1,-25 0 0</inkml:trace>
          <inkml:trace contextRef="#ctx0" brushRef="#br0" timeOffset="13000.7436">3234 109 106,'0'0'35,"0"0"1,0 0 0,-27-2-14,25 20-8,2-18-8,-20 41-6,4-6 0,5 6 0,-6 9 0,2 5 0,0 4 0,4 0 0,7-2 0,4-4 0,7-9 0,9-6 0,4-12 0,9-11 0,5-9 0,1-12 0,5-9 0,-2-11 0,-1-7 0,-1-9 0,-5-7 0,-9-8 0,-5-2 0,-11-2 0,-6 2 0,-10 2 0,-7 8 0,-9 5 0,-2 14 0,-6 7 0,2 16 0,-4 5 0,9 17 0,-10-4-23,14 14-12,4 2-3,4 3 0,9 2 0</inkml:trace>
          <inkml:trace contextRef="#ctx0" brushRef="#br0" timeOffset="13910.7957">3958 35 118,'4'-26'35,"-4"26"1,0 0-1,-8-17-18,6 34-8,-9 5-4,-2 16-5,-8 6 0,-3 15 0,-10 6 0,-2 7 0,-2-4 0,4 1 0,2-9 0,6-4 0,3-9 0,4-11 0,10-4 0,-3-9 0,9 0 0,3-23 0,-12 30-5,12-30-16,0 0-10,-11 19-7,11-19 3,0 0 0,24-41 1</inkml:trace>
          <inkml:trace contextRef="#ctx0" brushRef="#br0" timeOffset="13573.7764">3628 71 140,'0'0'39,"0"0"1,4 19-4,-1-2-36,20 18 0,0 5 0,7 9 0,0 4 0,6 6 0,0-2 0,0 0 0,1-8 0,-6-3 0,-3-14 0,-4-3 0,-3-8 0,-2-12 0,-19-9 0,21 2 0,-21-2 0,-4-19 0,4 19 0,-11-26-30,3 8-8,-3-6-2,1 1 2,-1-2 0</inkml:trace>
          <inkml:trace contextRef="#ctx0" brushRef="#br0" timeOffset="14299.8179">4373 183 104,'0'0'36,"0"0"2,-19 14-1,19-14-11,0 0-12,0 0-14,0 0 0,30-12 0,-11 5 0,8 1 0,7-3 0,1 1 0,7 0 0,-1 3 0,1-1 0,-6 2 0,-4 2 0,-8-2 0,-3 8 0,-21-4-2,19 0-28,-19 0-7,0 0-1,0 0 1,0 0 0</inkml:trace>
          <inkml:trace contextRef="#ctx0" brushRef="#br0" timeOffset="14596.8349">4371 335 128,'0'0'37,"0"0"2,0 0-1,28 18-25,-9-24-13,15 6 0,-2-6 0,10 4 0,-2-3 0,1 3 0,-1 0 0,-3 2 0,-6 0 0,-3-2 0,-7 4 0,-21-2 0,30 4 0,-30-4-12,0 0-25,0 0-3,0 0 1,0 0 0</inkml:trace>
          <inkml:trace contextRef="#ctx0" brushRef="#br0" timeOffset="15874.908">5309 39 73,'4'-21'31,"-6"-2"0,2 23 0,7-21-6,-7 21-4,8 19-3,-10 4-3,6 23-5,-10 1-10,8 16 0,-10 4 0,6 9 0,-5-2 0,3 0 0,-2-10 0,5-5 0,1-9 0,0-14 0,5-6 0,-5-30 0,8 29 0,-8-29-14,0 0-19,7-31-5,-3 7-1,4-11 2,3-5 1</inkml:trace>
          <inkml:trace contextRef="#ctx0" brushRef="#br0" timeOffset="16262.9302">5548 121 111,'4'-17'35,"-4"17"2,0 0-1,-13 25-10,11 5-16,-7 4-10,5 10 0,-6 5 0,5 10 0,-3-2 0,4 4 0,4-6 0,6-5 0,5-9 0,6-6 0,4-13 0,7-12 0,3-12 0,1-11 0,0-14 0,0-9 0,-4-10 0,-5-9 0,-4-6 0,-8-3 0,-5-1 0,-8 1 0,-8 5 0,-7 4 0,-2 15 0,-9 6 0,4 18 0,-10 9 0,7 20-12,-10 2-8,12 18-10,0 7-6,7 5 1,4 6 1,7-1 1</inkml:trace>
          <inkml:trace contextRef="#ctx0" brushRef="#br0" timeOffset="16724.9566">5980 99 93,'0'0'34,"0"0"-1,0 0 3,-11 21-5,-4 4-18,9 18-3,-13 4-5,10 14-5,-8 1 0,8 4 0,3-4 0,6-3 0,4-8 0,7-10 0,8-8 0,4-15 0,7-12 0,0-10 0,2-15 0,0-11 0,0-9 0,-2-12 0,-3-8 0,-7-9 0,-4-5 0,-9-3 0,-9 8 0,-9 4 0,-6 13 0,-11 15 0,-3 19 0,-6 15 0,5 29-11,-10 7-23,6 13-3,8 6-1,5-2 2,12-6-2</inkml:trace>
        </inkml:traceGroup>
      </inkml:traceGroup>
    </inkml:traceGroup>
    <inkml:traceGroup>
      <inkml:annotationXML>
        <emma:emma xmlns:emma="http://www.w3.org/2003/04/emma" version="1.0">
          <emma:interpretation id="{0DF1E15B-9639-42CC-9C2E-D8496EBD504B}" emma:medium="tactile" emma:mode="ink">
            <msink:context xmlns:msink="http://schemas.microsoft.com/ink/2010/main" type="paragraph" rotatedBoundingBox="1105,12797 6935,12641 6961,13586 1130,137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3AB120-CD3C-4EF4-8430-85E9E586ABC7}" emma:medium="tactile" emma:mode="ink">
              <msink:context xmlns:msink="http://schemas.microsoft.com/ink/2010/main" type="line" rotatedBoundingBox="1105,12797 6935,12641 6961,13586 1130,13742">
                <msink:destinationLink direction="with" ref="{112D6768-4FE1-48BD-A888-6D390CC0EB1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71D4F85-0AD6-4F36-9550-B64FBC835C1F}" emma:medium="tactile" emma:mode="ink">
                <msink:context xmlns:msink="http://schemas.microsoft.com/ink/2010/main" type="inkWord" rotatedBoundingBox="1105,12797 6935,12641 6961,13586 1130,13742"/>
              </emma:interpretation>
              <emma:one-of disjunction-type="recognition" id="oneOf4">
                <emma:interpretation id="interp20" emma:lang="en-US" emma:confidence="0">
                  <emma:literal>10/42+4×1=100</emma:literal>
                </emma:interpretation>
                <emma:interpretation id="interp21" emma:lang="en-US" emma:confidence="0">
                  <emma:literal>101×2+4×7=100</emma:literal>
                </emma:interpretation>
                <emma:interpretation id="interp22" emma:lang="en-US" emma:confidence="0">
                  <emma:literal>101×2+4×1=100</emma:literal>
                </emma:interpretation>
                <emma:interpretation id="interp23" emma:lang="en-US" emma:confidence="0">
                  <emma:literal>101×2+4×2=100</emma:literal>
                </emma:interpretation>
                <emma:interpretation id="interp24" emma:lang="en-US" emma:confidence="0">
                  <emma:literal>10/112+4×7=100</emma:literal>
                </emma:interpretation>
              </emma:one-of>
            </emma:emma>
          </inkml:annotationXML>
          <inkml:trace contextRef="#ctx0" brushRef="#br0" timeOffset="17694.0121">-36 1221 100,'0'0'34,"-17"-4"2,17 4-1,0 0-12,4 21-11,0-2-3,9 17-3,-11 3-6,4 14 0,-6 6 0,-2 8 0,-4 1 0,-1-1 0,-1-5 0,2-11 0,4-6 0,2-11 0,6-11 0,-6-23 0,19 19 0,-19-19 0,24-14-8,-20-6-22,8-1-6,-5-4-4,1-5 3,-1 0-1</inkml:trace>
          <inkml:trace contextRef="#ctx0" brushRef="#br0" timeOffset="18106.0356">202 1300 101,'0'0'31,"0"0"1,0 0-1,-6 26-15,-1-5-5,9 15 0,-14 2-2,10 13-1,-7 0-3,5 9-5,-1-7 0,7-2 0,1-8 0,7-7 0,5-9 0,6-10 0,1-12 0,3-8 0,1-12 0,-1-6 0,-3-8 0,-1-6 0,-6-9 0,-5 1 0,-5-4 0,-7-4 0,-3 5 0,-9-1-5,1 11-1,-11 2-2,5 19-1,-9-2-2,7 25-5,-7 1-9,5 14-6,2 9-1,0 4 0,10 9 3</inkml:trace>
          <inkml:trace contextRef="#ctx0" brushRef="#br0" timeOffset="18452.0554">708 1262 87,'0'0'33,"0"0"0,-19-9 2,19 9-5,-21 40-19,0-10-2,4 19-3,-9 7 0,1 14-1,-1 4-5,3 5 0,3-1 0,4-5 0,11-1 0,3-14 0,17-5 0,-7-21-25,18-3-9,-2-10-5,3-8 1,-3-9-1</inkml:trace>
          <inkml:trace contextRef="#ctx0" brushRef="#br0" timeOffset="18810.0759">830 1523 135,'21'0'40,"-12"19"-1,6 15-1,-7 2-35,17 11-3,-1 0 0,4 8 0,4-2 0,-1-4 0,-1-6 0,-2-5 0,0-10 0,-7-5 0,0-8 0,-21-15 0,24 7-10,-24-7-24,-7-18-4,-3-1-3,1-2 3,-2-7 0</inkml:trace>
          <inkml:trace contextRef="#ctx0" brushRef="#br0" timeOffset="19061.0902">1096 1438 106,'0'0'35,"4"17"1,-8 6 0,-7 5-11,0 17-16,-12 4-3,0 12-4,-7-3-2,0 3 0,-4-1 0,2-2 0,5-10 0,7-11 0,5-6 0,15-31-3,-12 28-16,12-28-14,0 0-4,2-21-1,6 2 3,-1 0-1</inkml:trace>
          <inkml:trace contextRef="#ctx0" brushRef="#br0" timeOffset="19628.1227">1347 1410 86,'0'0'33,"0"0"1,-13-25 0,13 25-4,9-34-19,8 19-5,0-2 0,6 2-2,0 2 0,3 3 0,0 3-1,-1 7-3,-2 0 0,3 5 0,-26-5 0,28 27 0,-24-7 0,-4 7 0,-6 3 0,-5-2 0,-4 5 0,-8-3 0,3 0 0,-1-4 0,4-3 0,2-6 0,15-17 0,-21 26 0,21-26 0,0 0 0,0 0 0,0 0 0,0 0 0,23 10 0,-23-10 0,32-10 0,-12 7 0,5-5 0,0 2 0,1 1 0,2-1 0,-5-5 0,7 11-12,-13-8-23,0 3-3,-17 5-2,19-10 1,-19 10 0</inkml:trace>
          <inkml:trace contextRef="#ctx0" brushRef="#br0" timeOffset="20282.1601">2036 1642 106,'0'0'35,"0"0"2,26 5-2,-26-5-11,42 2-17,-14 0-5,4-4-5,11 6-17,-3-4-12,-2-4-4,-4 1 0,0-5 0</inkml:trace>
          <inkml:trace contextRef="#ctx0" brushRef="#br0" timeOffset="20115.1505">2175 1464 91,'0'0'35,"0"0"1,0 0 2,10 23-5,-16-2-20,12 18-4,-14-1-9,6 7 0,-3 1 0,-1-5 0,0-1 0,-1-12 0,5-1 0,2-27-7,0 19-23,0-19-7,0 0-2,0 0 1,0 0 1</inkml:trace>
          <inkml:trace contextRef="#ctx0" brushRef="#br0" timeOffset="20919.1965">2841 1898 121,'-4'17'36,"4"-17"3,-7 17-3,7-17-19,0 0-11,9-24-6,-5-1 0,2-1 0,-4-10 0,1-5 0,-4-7 0,1-3 0,-4-5 0,2-3 0,-2-3 0,4 2 0,0 5 0,4 6 0,-2 9 0,2 8 0,-1 9 0,-3 23 0,0 0 0,0 0 0,0 0 0,0 0 0,-5 19 0,-1 0 0,-2 6 0,-1 1 0,-4 6 0,-4 0 0,-6 4 0,-3 0 0,-1 0 0,-3-2 0,2-2 0,-2-2 0,5-5 0,3-1 0,6-5 0,5-2 0,11-17 0,-6 25 0,6-25 0,0 0 0,31 13 0,-11-13 0,7-6 0,5 0 0,4-1 0,3-3 0,3 3 0,1-1 0,1 5 0,-10-3 0,1 12 0,-14-4-35,2 1-2,-23-3-2,24 2 1,-24-2-1</inkml:trace>
          <inkml:trace contextRef="#ctx0" brushRef="#br0" timeOffset="21494.2294">3447 1468 111,'2'-17'36,"-2"17"2,0 0-1,-19 23-14,9 7-13,-12 4-10,-1 7 0,-9 7 0,-4 5 0,-3 1 0,-5 5 0,5-4 0,1-3 0,6-6 0,5-14 0,14-2 0,-4-22-28,17-8-8,0 0-3,27-34 2,-7 0-2</inkml:trace>
          <inkml:trace contextRef="#ctx0" brushRef="#br0" timeOffset="21252.2156">3151 1506 115,'0'0'37,"0"0"2,18-19-1,-1 27-20,-17-8-10,27 33-8,-16-4 0,8 9 0,-4 3 0,10 4 0,-1 1 0,3-3 0,3-3 0,0-6 0,0-6 0,-3-3 0,-1-8 0,-5-6 0,-4 0 0,-17-11 0,20 2 0,-20-2-22,-7-23-15,7 23-3,-15-34 2,4 12-1</inkml:trace>
          <inkml:trace contextRef="#ctx0" brushRef="#br0" timeOffset="21855.2501">3715 1164 103,'0'0'39,"0"0"1,20 15 0,-6 14-7,-9-3-33,10 16 0,-3 3 0,1 8 0,-2 1 0,-3 5 0,1 1 0,-7 1 0,-2-1 0,-6-1 0,-7-5 0,-6-1 0,-1-4 0,-5-3 0,-1-5 0,-4-11 0,9 3-12,-9-16-24,13-4-4,0-11 0,17-2 2,0 0-1</inkml:trace>
          <inkml:trace contextRef="#ctx0" brushRef="#br0" timeOffset="22313.2763">4103 1495 109,'0'0'37,"0"0"2,0 0 0,17 0-12,-17 0-23,40 0-4,-14-2 0,8-2 0,6 4 0,0 0 0,-3 0 0,-1 4 0,-4-2 0,-9-6-4,3 8-23,-26-4-9,17 0-3,-17 0 1,0 0 1</inkml:trace>
          <inkml:trace contextRef="#ctx0" brushRef="#br0" timeOffset="22556.2902">4122 1634 127,'-11'19'38,"11"-19"0,26 11-2,-9-14-23,19 6-10,2-6-3,7 1 0,2-2 0,0 0 0,-1 4 0,-12-9 0,7 9-34,-14 0-2,-7-2-3,-20 2 1,19-8-1</inkml:trace>
          <inkml:trace contextRef="#ctx0" brushRef="#br0" timeOffset="23203.3272">4807 1185 88,'0'-25'34,"2"6"2,-2 19 2,0-20-9,0 20-13,9 24-4,-3 12-10,-6 6-2,0 16 0,-6 10 0,3 8 0,-5 1 0,4 0 0,-3-7 0,3-9 0,2-14 0,4-11 0,5-14 0,-7-22 0,21 6 0,-15-25 0,15 2-31,-10-13-6,4-6-3,0-5 1,2-5 0</inkml:trace>
          <inkml:trace contextRef="#ctx0" brushRef="#br0" timeOffset="23584.349">5079 1181 104,'0'0'36,"0"0"1,0 0 0,0 49-11,-14-15-15,9 17-7,-7 0-4,7 13 0,-7-3 0,7 3 0,3-7 0,6-8 0,5-8 0,8-9 0,4-9 0,5-12 0,4-11 0,6-9 0,-2-10 0,-4-9 0,-3-8 0,-3-10 0,-5-8 0,-7-7 0,-5-3 0,-9 0 0,-3 5 0,-7 3 0,1 10 0,-8 7 0,2 22-8,-6 5 0,3 26-3,-9 3-6,12 17-11,-3 9-6,3 4 0,5 6 0,3-6 2</inkml:trace>
          <inkml:trace contextRef="#ctx0" brushRef="#br0" timeOffset="24058.3761">5560 1279 108,'7'-26'35,"-7"26"2,0 0-3,0 0-16,0 0-5,-19 38-3,8-6-10,0 11 0,-4 6 0,3 12 0,-1 1 0,4 0 0,3-1 0,6-9 0,4-10 0,9-6 0,6-13 0,4-14 0,5-11 0,4-11 0,2-14 0,-2-10 0,2-9 0,-4-12 0,-7-8 0,-6-2 0,-8-2 0,-11 2 0,-7 6 0,-6 7 0,-8 8 0,-5 9 0,1 15 0,-5 10 0,8 15 0,-8 4-28,9 13-7,2 5-3,4 6 1,8 4-1</inkml:trace>
        </inkml:traceGroup>
      </inkml:traceGroup>
    </inkml:traceGroup>
    <inkml:traceGroup>
      <inkml:annotationXML>
        <emma:emma xmlns:emma="http://www.w3.org/2003/04/emma" version="1.0">
          <emma:interpretation id="{E8213DFA-FA29-4DF3-B7D8-7DA1C026D2C0}" emma:medium="tactile" emma:mode="ink">
            <msink:context xmlns:msink="http://schemas.microsoft.com/ink/2010/main" type="paragraph" rotatedBoundingBox="2761,13212 21091,14809 20957,16339 2628,1474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9282BE0-1B31-4F5C-BEBC-2CB7368F216D}" emma:medium="tactile" emma:mode="ink">
              <msink:context xmlns:msink="http://schemas.microsoft.com/ink/2010/main" type="inkBullet" rotatedBoundingBox="2690,14031 3230,14078 3182,14630 2642,14583"/>
            </emma:interpretation>
            <emma:one-of disjunction-type="recognition" id="oneOf5">
              <emma:interpretation id="interp25" emma:lang="en-US" emma:confidence="1">
                <emma:literal>10</emma:literal>
              </emma:interpretation>
              <emma:interpretation id="interp26" emma:lang="en-US" emma:confidence="0">
                <emma:literal>•0</emma:literal>
              </emma:interpretation>
              <emma:interpretation id="interp27" emma:lang="en-US" emma:confidence="0">
                <emma:literal>00</emma:literal>
              </emma:interpretation>
              <emma:interpretation id="interp28" emma:lang="en-US" emma:confidence="0">
                <emma:literal>ID</emma:literal>
              </emma:interpretation>
              <emma:interpretation id="interp29" emma:lang="en-US" emma:confidence="0">
                <emma:literal>1</emma:literal>
              </emma:interpretation>
            </emma:one-of>
          </emma:emma>
        </inkml:annotationXML>
        <inkml:trace contextRef="#ctx0" brushRef="#br0" timeOffset="26063.4908">1509 2499 68,'4'-23'33,"-4"23"1,0 0 2,13-23-5,-13 23-10,0 0-6,23 38-2,-23-13-9,4 14-4,-6 5 0,2 7 0,-4 5 0,0 3 0,2-4 0,1-4 0,2-6 0,3-11 0,2-6 0,-6-28 0,11 34 0,-11-34-15,0 0-20,0 0-6,0 0 3,0 0-1,13-26 2</inkml:trace>
        <inkml:trace contextRef="#ctx0" brushRef="#br0" timeOffset="26457.5133">1790 2550 58,'0'0'31,"23"-21"2,-23 21 0,0 0-3,13 23-7,-7 11-3,-17-4-5,7 19-3,-9-6-12,5 10 0,-1-2 0,3-2 0,4-9 0,6-6 0,5-10 0,-9-24 0,32 25 0,-7-27 0,1-7 0,3-10 0,-1-6 0,0-9 0,-1-4 0,-5-7 0,-7-2 0,-5-2 0,-6 5 0,-8 5 0,-4 5 0,-7 6 0,-2 11 0,-5 5 0,5 14-4,-12-2-18,10 11-11,-1 5-5,5 1 2,3 5 0</inkml:trace>
      </inkml:traceGroup>
      <inkml:traceGroup>
        <inkml:annotationXML>
          <emma:emma xmlns:emma="http://www.w3.org/2003/04/emma" version="1.0">
            <emma:interpretation id="{E8E3B09D-9C56-4596-9E41-8670BC8E506E}" emma:medium="tactile" emma:mode="ink">
              <msink:context xmlns:msink="http://schemas.microsoft.com/ink/2010/main" type="line" rotatedBoundingBox="5907,13486 21091,14809 20957,16339 5774,15016"/>
            </emma:interpretation>
          </emma:emma>
        </inkml:annotationXML>
        <inkml:traceGroup>
          <inkml:annotationXML>
            <emma:emma xmlns:emma="http://www.w3.org/2003/04/emma" version="1.0">
              <emma:interpretation id="{2C41CC1B-1D13-417C-8E59-D14A987DDF93}" emma:medium="tactile" emma:mode="ink">
                <msink:context xmlns:msink="http://schemas.microsoft.com/ink/2010/main" type="inkWord" rotatedBoundingBox="5907,13486 6731,13558 6644,14546 5821,14474"/>
              </emma:interpretation>
              <emma:one-of disjunction-type="recognition" id="oneOf6">
                <emma:interpretation id="interp30" emma:lang="en-US" emma:confidence="1">
                  <emma:literal>To</emma:literal>
                </emma:interpretation>
                <emma:interpretation id="interp31" emma:lang="en-US" emma:confidence="0">
                  <emma:literal>Too</emma:literal>
                </emma:interpretation>
                <emma:interpretation id="interp32" emma:lang="en-US" emma:confidence="0">
                  <emma:literal>to</emma:literal>
                </emma:interpretation>
                <emma:interpretation id="interp33" emma:lang="en-US" emma:confidence="0">
                  <emma:literal>Two</emma:literal>
                </emma:interpretation>
                <emma:interpretation id="interp34" emma:lang="en-US" emma:confidence="0">
                  <emma:literal>Tao</emma:literal>
                </emma:interpretation>
              </emma:one-of>
            </emma:emma>
          </inkml:annotationXML>
          <inkml:trace contextRef="#ctx0" brushRef="#br0" timeOffset="27263.5594">4724 1982 64,'0'0'33,"0"0"1,0 0 0,0 0-3,0 0-5,0 0-5,0 0-9,17 11-12,0-11 0,11 4 0,10-2 0,11-1 0,13 1 0,8-2 0,9-2 0,4-1 0,-3 1 0,-5-2 0,-7 0 0,-15 0 0,-12 4 0,-11-3 0,-7 6 0,-23-3 0,17-5-36,-17 5-2,0 0-2,0 0 1,0 0 1</inkml:trace>
          <inkml:trace contextRef="#ctx0" brushRef="#br0" timeOffset="27654.5818">4884 2293 114,'0'0'37,"0"0"1,0 0-1,27 30-20,-27 6-5,4 17-12,-10 5 0,2 9 0,-3 2 0,-1-1 0,0-5 0,3-9 0,3-10 0,0-12 0,6-8 0,-4-24 0,15 25 0,-15-25-28,0 0-9,21-30-2,-12 7 0,4-9 1</inkml:trace>
          <inkml:trace contextRef="#ctx0" brushRef="#br0" timeOffset="28001.6016">5167 2372 129,'0'0'37,"-2"25"1,-5-1 0,3 16-25,-9 2-13,3 9 0,-1 0 0,5-1 0,3-2 0,6-7 0,5-5 0,7-13 0,6-12 0,3-9 0,7-11 0,3-8 0,-1-12 0,0-5 0,-5-7 0,-5-7 0,-8-1 0,-8-5 0,-11 3 0,-5 2 0,-8 7 0,-8 4 0,-1 12 0,-8 5 0,4 17-7,-8 2-12,10 19-14,-4 8-3,3 7 0,5 4 1</inkml:trace>
        </inkml:traceGroup>
        <inkml:traceGroup>
          <inkml:annotationXML>
            <emma:emma xmlns:emma="http://www.w3.org/2003/04/emma" version="1.0">
              <emma:interpretation id="{FC75C586-2C6D-4AE0-A61B-95067685D857}" emma:medium="tactile" emma:mode="ink">
                <msink:context xmlns:msink="http://schemas.microsoft.com/ink/2010/main" type="inkWord" rotatedBoundingBox="8636,13792 12132,14096 12004,15559 8508,15254"/>
              </emma:interpretation>
              <emma:one-of disjunction-type="recognition" id="oneOf7">
                <emma:interpretation id="interp35" emma:lang="en-US" emma:confidence="0">
                  <emma:literal>22=24</emma:literal>
                </emma:interpretation>
                <emma:interpretation id="interp36" emma:lang="en-US" emma:confidence="0">
                  <emma:literal>22=224</emma:literal>
                </emma:interpretation>
                <emma:interpretation id="interp37" emma:lang="en-US" emma:confidence="0">
                  <emma:literal>{42=24</emma:literal>
                </emma:interpretation>
                <emma:interpretation id="interp38" emma:lang="en-US" emma:confidence="0">
                  <emma:literal>4-2=22,</emma:literal>
                </emma:interpretation>
                <emma:interpretation id="interp39" emma:lang="en-US" emma:confidence="0">
                  <emma:literal>4-2=224</emma:literal>
                </emma:interpretation>
              </emma:one-of>
            </emma:emma>
          </inkml:annotationXML>
          <inkml:trace contextRef="#ctx0" brushRef="#br1" timeOffset="37220.1289">7414 2961 102,'0'0'36,"-17"17"2,17-17 0,4 17-11,-4-17-15,28 6-10,-1-4-2,5 2 0,7-3 0,7 1 0,-1-4 0,6 2 0,0-3 0,-2-1 0,-2 0 0,-4 0 0,-3 3 0,-12-5 0,1 15-5,-29-9-27,17 8-4,-17-8-3,0 0 2,-16 22 0</inkml:trace>
          <inkml:trace contextRef="#ctx0" brushRef="#br1" timeOffset="36837.107">7684 2823 104,'-8'23'35,"8"-23"1,0 0-1,0 0-14,0 0-11,0 0-4,4-19-1,2 0-2,-1-9-3,3-6 0,-4-7 0,1-7 0,-3-3 0,2-3 0,-4-3 0,2 4 0,-2 4 0,0 6 0,0 7 0,2 6 0,0 7 0,-2 23 0,2-26 0,-2 26 0,0 0 0,0 0 0,0 0 0,0 0 0,0 0 0,0 0 0,-21 24 0,21-24 0,-21 28 0,8-11 0,-4 4 0,-4 4 0,-1 1 0,-7 4 0,3 1 0,-2-3 0,3 0 0,2-1 0,5-7 0,4-1 0,14-19 0,-17 25 0,17-25 0,0 0 0,0 0 0,0 0 0,29 9 0,-10-11 0,3 0 0,8 1 0,4-3 0,4 0 0,2 2 0,1-2 0,-1 1 0,-3-3 0,-4 4 0,-5-2 0,-4 4 0,-7-2 0,-17 2 0,19 4-16,-19-4-18,0 0-5,0 0 1,0 0 1,0 0 0</inkml:trace>
          <inkml:trace contextRef="#ctx0" brushRef="#br1" timeOffset="37877.1665">7529 3337 107,'-19'9'32,"19"-9"3,0 0-4,0 0-17,0 0-4,19-20-3,0 10 0,-19 10-2,36-26 0,-19 11-3,0 5-2,-17 10 0,30-15 0,-30 15 0,23 2 0,-23-2 0,17 15 0,-17-15 0,15 27 0,-11-10 0,-3 1 0,-2 3 0,-5 2 0,-2 3 0,-7 1 0,-4 3 0,-3 4 0,-5-6 0,-1 2 0,0-3 0,-1-3 0,5-5 0,1-4 0,23-15 0,-30 17 0,30-17 0,0 0 0,0 0 0,-9 19 0,9-19 0,0 0 0,28 15 0,-9-11 0,0-2 0,7-2 0,4-2 0,0 0 0,1 0 0,-3-1 0,-2 1 0,-3 0 0,-2 2 0,-21 0 0,24 4 0,-24-4 0,0 0-23,0 0-14,0 0-3,2-25 1,-4 8-1</inkml:trace>
          <inkml:trace contextRef="#ctx0" brushRef="#br1" timeOffset="38579.2066">8159 3205 108,'0'0'36,"-3"17"2,3-17 1,17 15-17,-17-15-10,30 4-12,-11-4 0,5 3 0,1-3 0,-1 0 0,-1 2 0,-4-4 0,1 4 0,-20-2-3,29-7-30,-29 7-4,17-12-3,-17 12 1,19-18 0</inkml:trace>
          <inkml:trace contextRef="#ctx0" brushRef="#br1" timeOffset="38306.191">8178 3035 108,'0'0'34,"0"0"4,0 0-4,0 0-13,0 0-5,0 0-12,13 19-4,-13-19 0,34 2 0,-13-2 0,2 0 0,3 0 0,1 0 0,-1 2 0,-3-2 0,-1 1 0,-22-1 0,32 8 0,-32-8-23,0 0-12,0 0-4,0 0 0,0 0 2</inkml:trace>
          <inkml:trace contextRef="#ctx0" brushRef="#br1" timeOffset="39308.2483">8757 2950 97,'0'0'33,"-17"-6"1,17 6 0,0 0-15,-9-17-7,9 17-4,0 0-2,7-20-1,-7 20-1,14-23-1,-14 23-3,22-27 0,-22 27 0,34-24 0,-13 13 0,2 3 0,-3 2 0,1 6 0,0 4 0,-2 4 0,-19-8 0,34 28 0,-23-9 0,-5 4 0,-4 1 0,-4 4 0,-4 1 0,-5 3 0,-4 2 0,-10 0 0,2 0 0,-1-2 0,-1 0 0,1 0 0,-1-2 0,1-7 0,3 0 0,4-5 0,17-18 0,-26 31 0,26-31 0,-13 20 0,13-20 0,0 0 0,3 19 0,-3-19 0,17 6 0,-17-6 0,30-2 0,-11-2 0,4 1 0,1-1 0,1-2 0,0 2 0,-3 2 0,-1 1 0,-2 1 0,-19 0 0,24 3 0,-24-3 0,23 2 0,-23-2-33,0 0-6,7-26-2,-7 26 1,14-30 0</inkml:trace>
          <inkml:trace contextRef="#ctx0" brushRef="#br1" timeOffset="40022.2892">9237 2720 73,'0'0'32,"0"-21"0,0 21 1,0 0-8,3-21-7,-3 21-6,13-19-2,-13 19-3,23-26-2,-6 15 0,-17 11-2,32-25-3,-15 16 0,2 7 0,-19 2 0,28 5 0,-28-5 0,27 23 0,-27-23 0,20 26 0,-20-26 0,12 29 0,-12-29 0,2 30 0,-8-13 0,-3 2 0,-5 3 0,-4 1 0,-1 2 0,-2-3 0,0-1 0,0-2 0,4-4 0,17-15 0,-26 21 0,26-21 0,0 0 0,0 0 0,0 0 0,0 0 0,0 0 0,0 0 0,25 5 0,-25-5 0,30 0 0,-11-1 0,-1-1 0,3 2 0,0-2 0,-2 0 0,3 6 0,-22-4-10,21-4-26,-21 4-3,0 0 0,17-6 0,-17 6 1</inkml:trace>
          <inkml:trace contextRef="#ctx0" brushRef="#br1" timeOffset="40547.3192">9791 2967 98,'0'0'34,"-19"6"4,19-6-1,0 0-13,0 0-9,0 0-6,21 13-9,-2-9 0,2-6 0,5 0 0,6-2 0,0-2 0,6 3 0,-2-3 0,-2 6 0,-15-4 0,5 12-19,-24-8-15,0 0-5,-2 17 2,2-17-1,-32 15 1</inkml:trace>
          <inkml:trace contextRef="#ctx0" brushRef="#br1" timeOffset="40804.3339">9831 3129 92,'0'0'36,"-17"17"-2,17-17 5,0 0-10,0 0-14,2 21-5,-2-21-10,28 2 0,-7-4 0,9 0 0,0-2 0,8-1 0,0 1 0,-3-2 0,5 6 0,-14-7-12,8 9-22,-9-4-4,-1 0-2,-24 2 1,33-13 1</inkml:trace>
          <inkml:trace contextRef="#ctx0" brushRef="#br1" timeOffset="41583.3785">10600 3345 133,'0'0'39,"-13"24"-2,13-24 1,0 0-30,0 0-8,0 0 0,0 0 0,12-19 0,-11 2 0,-1-4 0,0-5 0,0-8 0,2-11 0,0-4 0,0-10 0,6-1 0,-5-4 0,7 3 0,-4 3 0,-1 7 0,-1 9 0,2 10 0,-4 9 0,-2 23 0,-2-24 0,2 24 0,0 0 0,0 0 0,0 0 0,0 0 0,-19 13 0,19-13 0,-17 25 0,4-8 0,-6 5 0,-2 3 0,-5 3 0,-1 2 0,-3 2 0,0-1 0,0-3 0,3-2 0,1-3 0,5 1 0,4-7 0,2 0 0,15-17 0,-17 27 0,17-27 0,-2 23 0,2-23 0,21 18 0,-21-18 0,43 10 0,-11-8 0,6-4 0,9-4 0,2 1 0,6-3 0,-2 2 0,0-1 0,-8 5 0,-9 6 0,0-4 0,-12 7 0,-3-1 0,-21-6 0,22 9 0,-22-9 0,19 0 0,-19 0 0,0 0 0,19-7 0,-19 7 0,0 0-27,-22-8-12,22 8-4,-33 4 0,17-8 0</inkml:trace>
        </inkml:traceGroup>
        <inkml:traceGroup>
          <inkml:annotationXML>
            <emma:emma xmlns:emma="http://www.w3.org/2003/04/emma" version="1.0">
              <emma:interpretation id="{F8EC3925-0A4C-43CC-83E3-D7C5345951A6}" emma:medium="tactile" emma:mode="ink">
                <msink:context xmlns:msink="http://schemas.microsoft.com/ink/2010/main" type="inkWord" rotatedBoundingBox="14141,14954 17122,15214 17064,15882 14082,15622">
                  <msink:destinationLink direction="with" ref="{F53E34A3-E595-4A54-B08D-78DACC60F1CD}"/>
                </msink:context>
              </emma:interpretation>
              <emma:one-of disjunction-type="recognition" id="oneOf8">
                <emma:interpretation id="interp40" emma:lang="en-US" emma:confidence="0">
                  <emma:literal>*2+10+25=15+25</emma:literal>
                </emma:interpretation>
                <emma:interpretation id="interp41" emma:lang="en-US" emma:confidence="0">
                  <emma:literal>* +10×+25=15+25</emma:literal>
                </emma:interpretation>
                <emma:interpretation id="interp42" emma:lang="en-US" emma:confidence="0">
                  <emma:literal># +10×+25=15+25</emma:literal>
                </emma:interpretation>
                <emma:interpretation id="interp43" emma:lang="en-US" emma:confidence="0">
                  <emma:literal>1/2+10×+25=15+25</emma:literal>
                </emma:interpretation>
                <emma:interpretation id="interp44" emma:lang="en-US" emma:confidence="0">
                  <emma:literal>? +10×+25=15+25</emma:literal>
                </emma:interpretation>
              </emma:one-of>
            </emma:emma>
          </inkml:annotationXML>
          <inkml:trace contextRef="#ctx0" brushRef="#br0" timeOffset="168440.6343">12947 3610 69,'-2'-17'32,"2"17"1,0 0 1,0 0-5,0 0-7,0 0-6,0 0-3,19 7-6,0 16-7,-2-2 0,10 11 0,-1 2 0,4 5 0,2 3 0,4-3 0,-2-1 0,-2-2 0,-2-6 0,-7-5 0,0-5 0,-23-20 0,28 25 0,-28-25 0,0 0-10,0 0-24,4-17-5,-4 17-1,-17-34 3,7 13-1</inkml:trace>
          <inkml:trace contextRef="#ctx0" brushRef="#br0" timeOffset="168752.6521">13249 3525 90,'0'0'32,"0"0"1,0 0 2,-11 20-13,7 9-7,-13-3-5,4 16-3,-10-1-1,-1 8-1,-3 0-5,-1 6 0,2-8 0,-1-4 0,5-5 0,3-8 0,7-5 0,12-25-5,-15 30-6,15-30-13,0 0-9,0 0-4,0 0 1,21-17 0</inkml:trace>
          <inkml:trace contextRef="#ctx0" brushRef="#br0" timeOffset="169259.6811">13428 3517 120,'0'0'34,"10"-23"1,-10 23-4,24-20-21,-24 20-5,32-23-2,-13 12 0,4 3-1,-2 4 0,-1 6 0,-20-2 0,25 17-1,-21 0 1,-2 4-1,-10 0 1,-1 1-2,-7 3 0,1 1 0,-3 1 0,-1-3 0,0-5 0,4 0 0,15-19 0,-29 30 0,29-30 0,-17 17 0,17-17 0,0 0 0,0 0 0,0 0 0,19 10 0,-19-10 0,30 2 0,-9-2 0,2-2 0,1-2 0,1 2 0,-2-9 0,5 9-28,-4-4-7,-5 2-3,-2 1 0,-17 3 0</inkml:trace>
          <inkml:trace contextRef="#ctx0" brushRef="#br0" timeOffset="169838.7142">14043 3657 119,'0'0'36,"0"0"1,0 0-1,15 39-20,-18-20-7,6 11-7,-3-1-2,2 3 0,-2-2 0,2 2 0,-2-7 0,0-1 0,-2-3 0,2-21 0,-2 28 0,2-28-26,0 0-9,0 0-3,-17 2 1,17-2-1,-15-21 3</inkml:trace>
          <inkml:trace contextRef="#ctx0" brushRef="#br0" timeOffset="170046.7261">13913 3825 81,'-11'17'33,"11"-17"0,0 0 1,21 15-8,-21-15-13,35-2-5,-12-2-4,9 2-4,0 0-4,-3-5-9,4 3-15,-2 2-6,-9-2 1,-3 4 0,-19 0 0</inkml:trace>
          <inkml:trace contextRef="#ctx0" brushRef="#br0" timeOffset="170367.7445">14360 3606 95,'17'-13'35,"-17"13"2,0 0 1,0 0-9,23 37-14,-25-7-9,8 12-6,-8 3 0,4 6 0,-4 4 0,2 0 0,0-6 0,0-8 0,2-5 0,0-10 0,1-1 0,-3-25 0,12 23 0,-12-23-28,0 0-7,5-25-5,-3 6 4,2-2-2,-2-11 5</inkml:trace>
          <inkml:trace contextRef="#ctx0" brushRef="#br0" timeOffset="170818.7703">14632 3625 116,'0'0'35,"0"0"1,0 0-1,0 0-19,-8 19-5,8 11-5,-11 0-6,2 11 0,-3 3 0,-1 5 0,2-2 0,5-4 0,2-3 0,10-6 0,3-8 0,10-7 0,6-7 0,7-11 0,4-4 0,0-9 0,1-5 0,1-5 0,-2-7 0,-4-5 0,-6-1 0,-9-7 0,-9 2 0,-8 1 0,-10 1 0,-6 2 0,-7 8 0,-9 2 0,-2 11 0,-6 3-6,6 16 1,-3-2-4,10 15-9,-5-2-12,6 2-4,9 6 0,17-23 1,-19 35-1</inkml:trace>
          <inkml:trace contextRef="#ctx0" brushRef="#br0" timeOffset="171233.794">15098 3640 129,'0'0'38,"17"19"2,-6-1-1,-11-18-30,23 46-9,-6-18 0,9 6 0,-1 0 0,7 0 0,0-2 0,0-4 0,0-3 0,-4-4 0,-3-4 0,-4-6 0,-4-2 0,-17-9 0,20 8 0,-20-8 0,0 0-8,0 0-21,-3-23-6,3 23-4,-17-22 2,17 22 0</inkml:trace>
          <inkml:trace contextRef="#ctx0" brushRef="#br0" timeOffset="171538.8115">15328 3628 79,'17'-13'33,"-17"13"0,0 0 3,4 19-14,-4-19-4,-13 34-4,-8-13-4,8 15-2,-14-2-6,6 7-2,-9-1 0,6 1 0,-3-1 0,1-4 0,5-2 0,-1-8 0,6-1 0,-1-14-7,17-11-21,-9 21-6,9-21-4,0 0 3,0 0-1</inkml:trace>
          <inkml:trace contextRef="#ctx0" brushRef="#br1" timeOffset="174073.9565">15786 3653 112,'0'0'34,"10"-21"2,-10 21-1,21-9-19,-21 9-6,0 0-2,19 17-4,-16 9-4,-6 6 0,-1 6 0,-4 2 0,1 1 0,-3-3 0,5-8 0,3-5 0,2-25 0,5 22 0,-5-22-13,0 0-21,0 0-4,4-22-1,-4 22 1,-13-21 1</inkml:trace>
          <inkml:trace contextRef="#ctx0" brushRef="#br1" timeOffset="174324.9708">15637 3743 75,'-13'19'32,"13"-19"1,0 0 2,0 0-7,21 12-13,2-5-4,-4-7-3,7 6-2,0-2-3,1 1-1,1 1-4,-5-6-3,7 8-11,-8-10-15,1-2-5,0-2 0,-6-3 1</inkml:trace>
        </inkml:traceGroup>
        <inkml:traceGroup>
          <inkml:annotationXML>
            <emma:emma xmlns:emma="http://www.w3.org/2003/04/emma" version="1.0">
              <emma:interpretation id="{D50EEB97-2364-4D00-B05F-835EF7B4DF93}" emma:medium="tactile" emma:mode="ink">
                <msink:context xmlns:msink="http://schemas.microsoft.com/ink/2010/main" type="inkWord" rotatedBoundingBox="17344,14833 21060,15157 20986,16010 17270,15687">
                  <msink:destinationLink direction="with" ref="{F53E34A3-E595-4A54-B08D-78DACC60F1CD}"/>
                </msink:context>
              </emma:interpretation>
            </emma:emma>
          </inkml:annotationXML>
          <inkml:trace contextRef="#ctx0" brushRef="#br1" timeOffset="175048.0122">16183 3736 102,'0'0'33,"-23"0"0,23 0-1,-21-11-15,21 11-6,0 0-4,4-19-2,-4 19-1,11-25-1,-3 6 1,-8 19 0,24-32-4,-7 17 0,-2-2 0,4 2 0,-2 2 0,4 2 0,0 5 0,3 4 0,-1 0 0,2 6 0,-5 2 0,-1 5 0,-19-11 0,27 38 0,-20-12 0,-11 2 0,-3 1 0,-3 1 0,-3 2 0,-6-2 0,-1-2 0,-1-1 0,-4-3 0,1 3 0,-1-1 0,-3 1 0,0-1 0,-1-1 0,5-1 0,1-1 0,6-6 0,4 3 0,13-20 0,-17 21 0,17-21 0,0 0 0,0 0 0,21 11 0,-21-11 0,34-5 0,-14 3 0,5 0 0,1 0 0,5 0 0,-5-2 0,4 3 0,-7-1 0,-1-2 0,-1 4 0,-21 0 0,30-8-25,-30 8-10,0 0-5,0 0 1,2-18 1,-2 18 0</inkml:trace>
          <inkml:trace contextRef="#ctx0" brushRef="#br1" timeOffset="175637.0459">16643 3587 103,'0'0'31,"0"0"1,0 0 0,-23 24-20,23 1-1,-7-2-2,5 9-1,-6-2-1,6 6 0,-3-6-4,5 0-3,0-7 0,5-3 0,-5-20 0,19 23 0,-19-23 0,34 2 0,-13-8 0,4-5 0,-1 0 0,4-1 0,1 1 0,1 0 0,-4 5 0,1 4 0,-3 4 0,-3 7 0,-4 5 0,-8 3 0,-3 3 0,-6 3 0,-2 0 0,-4 1 0,-7-1 0,-6-2 0,-3-3 0,-3-2 0,-5-3 0,-4-6 0,-2-1 0,-5-6 0,5 0 0,0-8-2,6 5-3,2-11-4,28 14-6,-34-22-15,26 5-5,8 0 0,2-4 1,6 2 0</inkml:trace>
          <inkml:trace contextRef="#ctx0" brushRef="#br1" timeOffset="175934.0629">16652 3600 112,'0'0'35,"23"-6"1,-6 3-2,11 5-19,-1-10-6,9 8-2,-2 0-3,1-2-1,-1 4-3,-2-4 0,-3 2 0,-9 0 0,1 4-9,-21-4-12,17-4-12,-17 4-4,0 0 1,0 0-2,0 0 3</inkml:trace>
          <inkml:trace contextRef="#ctx0" brushRef="#br0" timeOffset="178081.1857">17115 3717 105,'0'0'37,"26"-11"1,-26 11-1,36 4-14,-36-4-8,49-6-15,-19 2 0,10 2 0,1-2 0,-3 3 0,0 2 0,-12-2 0,4 8-6,-30-7-16,27 6-11,-27-6-6,0 0 3,-2 22-2,2-22 4</inkml:trace>
          <inkml:trace contextRef="#ctx0" brushRef="#br0" timeOffset="178324.1996">17167 3857 78,'0'0'33,"0"0"1,-1 17 1,1-17-5,26-4-16,4 2-5,-3-6-3,6 5-1,0-3-4,2 2-1,-3 2-4,-7-3-6,3 7-19,-7-1-6,-4 1 0,-17-2-1,26 0 1</inkml:trace>
          <inkml:trace contextRef="#ctx0" brushRef="#br0" timeOffset="178683.2201">17767 3589 88,'0'0'35,"0"0"1,0 0 3,0 0-13,17 53-8,-20-19-5,10 18-13,-9 1 0,4 9 0,-2-1 0,2 1 0,-2-5 0,-2-12 0,6-4 0,-6-14 0,11-1 0,-9-26-31,0 0-8,0 0-1,19-26 2,-13 1-1</inkml:trace>
          <inkml:trace contextRef="#ctx0" brushRef="#br0" timeOffset="179144.2465">17990 3600 102,'0'0'33,"0"0"0,6 28 2,-1 1-19,-7-5-7,8 10-1,-8 2-1,6 2-1,-4-8 0,6 0-6,-5-9 0,-1-21 0,21 21 0,-4-21 0,4-6 0,3-2 0,5-3 0,-1 0 0,2 1 0,0 3 0,-1 3 0,-5 6 0,-1 5 0,-2 5 0,-6 5 0,-4 2 0,-5 3 0,-4 3 0,-6 1 0,-9-1 0,-6-3 0,-8 1 0,-3-4 0,-6-4 0,-1-4 0,-5-7 0,4-2 0,3-8-2,8 1-6,-5-12-5,32 17-12,-32-27-10,21 10-2,5 0 2,0-5 0</inkml:trace>
          <inkml:trace contextRef="#ctx0" brushRef="#br0" timeOffset="179389.2605">18018 3660 118,'0'0'36,"19"-7"0,0 5 0,-2-5-23,21 5-6,-1-8-3,9 6-1,-3-1-1,0-1-2,-7 6 0,-6-2-3,-3 8-4,-27-6-14,24 4-12,-24-4-4,0 0 1,0 0-1</inkml:trace>
          <inkml:trace contextRef="#ctx0" brushRef="#br1" timeOffset="181626.3885">18665 3798 112,'0'0'34,"0"0"2,0 0-3,36 13-20,-15-18-7,5 3-4,4 0-4,-5-6-8,7 8-17,-7 2-7,-5-2 0,1 2-1,-21-2 0</inkml:trace>
          <inkml:trace contextRef="#ctx0" brushRef="#br1" timeOffset="181437.3776">18756 3693 117,'0'0'37,"0"0"1,9 32-1,-1-4-21,-10-7-6,9 9-10,-5-4 0,2 3 0,0-5 0,-4-1 0,0-4 0,0-19 0,-4 28-7,4-28-21,0 0-7,-22 6-4,22-6 2,-12-17-1</inkml:trace>
          <inkml:trace contextRef="#ctx0" brushRef="#br1" timeOffset="182240.4236">19016 3751 102,'0'0'35,"0"0"1,-7-30-1,9 5-14,13 8-13,-2-3-2,8 3-3,-3-2 1,7 6-1,-6-1-1,7 9-2,-1-1 0,1 6 0,-1-2 0,1 0 0,-1 4 0,-3 4 0,3 7 0,-8 6 0,-4 4 0,-7 5 0,-4 6 0,-8 5 0,-5 5 0,-6-3 0,-4-1 0,-4-2 0,-1-4 0,-2-4 0,-1-4 0,1-5 0,2-4 0,5-2 0,4-6 0,17-9 0,-27 10 0,27-10 0,0 0 0,0 0 0,0 0 0,0 0 0,27 11 0,-6-11 0,1-4 0,7-1 0,3-1 0,0-1 0,2 1 0,-4-2 0,0 5 0,-9-9 0,5 14-15,-26-2-21,21-11-3,-21 11 0,11-17 0,-11 17 0</inkml:trace>
          <inkml:trace contextRef="#ctx0" brushRef="#br1" timeOffset="182748.4526">19493 3570 107,'0'0'36,"17"-13"2,-17 13 0,16 17-20,-16-17-7,1 34-4,-2-10-7,-1 6 0,-2 2 0,0-1 0,2-3 0,0-2 0,2-9 0,0-17 0,8 17 0,-8-17 0,30-3 0,-13-5 0,2 0 0,2 1 0,1 1 0,1 4 0,3 4 0,-3 4 0,-2 3 0,0 5 0,-1 1 0,-3 2 0,-2 1 0,-5 1 0,-8 0 0,-6 0 0,-9 2 0,-6-2 0,-6 0 0,-11-4 0,1-2 0,-5-6 0,2-1 0,1-10 0,6-3 0,3-12 0,7 4-7,2-17-9,16 5-17,-3-3-5,6 2 2,2-1 1,2 1 0</inkml:trace>
          <inkml:trace contextRef="#ctx0" brushRef="#br1" timeOffset="182978.4658">19497 3608 105,'0'0'36,"29"-14"2,-11 14 0,3-7-13,11 7-14,-5 2-9,3-4-2,2 4 0,4-2 0,-8-2 0,-2 2 0,1-2 0,-8-2 0,5 4-27,-7 0-9,-17 0-3,21-4 0,-21 4-1</inkml:trace>
        </inkml:traceGroup>
      </inkml:traceGroup>
    </inkml:traceGroup>
    <inkml:traceGroup>
      <inkml:annotationXML>
        <emma:emma xmlns:emma="http://www.w3.org/2003/04/emma" version="1.0">
          <emma:interpretation id="{1B8D41F4-5D9C-4785-B80B-E0A041C444F7}" emma:medium="tactile" emma:mode="ink">
            <msink:context xmlns:msink="http://schemas.microsoft.com/ink/2010/main" type="paragraph" rotatedBoundingBox="1025,14912 5201,14949 5194,15705 1018,156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8F7543-8819-42FA-96FF-79E7915D7D1E}" emma:medium="tactile" emma:mode="ink">
              <msink:context xmlns:msink="http://schemas.microsoft.com/ink/2010/main" type="line" rotatedBoundingBox="1025,14912 5201,14949 5194,15705 1018,15667"/>
            </emma:interpretation>
          </emma:emma>
        </inkml:annotationXML>
        <inkml:traceGroup>
          <inkml:annotationXML>
            <emma:emma xmlns:emma="http://www.w3.org/2003/04/emma" version="1.0">
              <emma:interpretation id="{00862CBC-A6FE-4FA6-B1B2-4DB836373F90}" emma:medium="tactile" emma:mode="ink">
                <msink:context xmlns:msink="http://schemas.microsoft.com/ink/2010/main" type="inkWord" rotatedBoundingBox="1025,14912 5201,14949 5194,15705 1018,15667"/>
              </emma:interpretation>
              <emma:one-of disjunction-type="recognition" id="oneOf9">
                <emma:interpretation id="interp45" emma:lang="en-US" emma:confidence="0">
                  <emma:literal>X2+4X=10</emma:literal>
                </emma:interpretation>
                <emma:interpretation id="interp46" emma:lang="en-US" emma:confidence="0">
                  <emma:literal>X2+4x=10</emma:literal>
                </emma:interpretation>
                <emma:interpretation id="interp47" emma:lang="en-US" emma:confidence="0">
                  <emma:literal>x2+4x=10</emma:literal>
                </emma:interpretation>
                <emma:interpretation id="interp48" emma:lang="en-US" emma:confidence="0">
                  <emma:literal>112+44=10</emma:literal>
                </emma:interpretation>
                <emma:interpretation id="interp49" emma:lang="en-US" emma:confidence="0">
                  <emma:literal>42+4×1=10</emma:literal>
                </emma:interpretation>
              </emma:one-of>
            </emma:emma>
          </inkml:annotationXML>
          <inkml:trace contextRef="#ctx0" brushRef="#br0" timeOffset="28927.6546">-153 3458 121,'19'19'37,"-13"-2"1,0 2-3,12 15-18,-4-1-10,12 17-7,-1-3 0,10 8 0,3-3 0,0-1 0,1 0 0,-1-7 0,-4-7 0,-6-4 0,-1-7 0,-8-9 0,-2 0 0,-17-17 0,22 11-16,-22-11-17,0 0-5,0-30 1,-5 9 1,-3-5-1</inkml:trace>
          <inkml:trace contextRef="#ctx0" brushRef="#br0" timeOffset="29270.6742">208 3471 101,'0'0'33,"-15"21"1,3-4 2,3 9-16,-10-3-8,6 15-2,-8-1-3,0 14-5,-5 0-2,1 6 0,-7-2 0,4 1 0,2-7 0,3-7 0,0-10 0,10-7 0,13-25 0,-17 18 0,17-18 0,0 0-5,0 0-24,17-18-6,-17 18-3,21-25 1,-21 25 0</inkml:trace>
          <inkml:trace contextRef="#ctx0" brushRef="#br0" timeOffset="29816.7054">423 3463 113,'5'-17'33,"-5"17"1,12-17-2,-9 0-19,14 12-4,-17 5-2,27-25-2,-8 14-1,5 0-1,-3 1-1,4 3-2,-7 3 0,1 6 0,-19-2 0,27 19 0,-20-1 0,-3 3 0,-4 2 0,-4 3 0,-1-1 0,-5-1 0,-3-1 0,-2-2 0,-4 0 0,-2-3 0,-1 3 0,1-2 0,-2 0 0,2-2 0,21-17 0,-26 26 0,26-26 0,0 0 0,-13 17 0,13-17 0,0 0 0,19 4 0,-19-4 0,22 4 0,-22-4 0,36 0 0,-15-2 0,5-2 0,1-1 0,1-5 0,0 5 0,-9-11-13,4 11-20,-23 5-4,24-8-2,-24 8 2,0 0-1</inkml:trace>
          <inkml:trace contextRef="#ctx0" brushRef="#br0" timeOffset="30367.737">1068 3711 103,'0'0'34,"0"0"0,-2 19-1,2-19-12,30 13-13,-5-9-5,5 1-5,-2-8-18,4 1-12,2 0-2,-2-4 1,2 0-3</inkml:trace>
          <inkml:trace contextRef="#ctx0" brushRef="#br0" timeOffset="30199.7273">1155 3531 140,'0'0'39,"0"0"-1,-17 23 0,22 2-38,-10 1 0,7 10 0,-6 2 0,4 3 0,-4 1 0,2-3 0,0-3 0,-1-6 0,6-7 0,-3-23 0,2 28 0,-2-28-27,0 0-9,0 0-3,-2-24 2,0 5-1</inkml:trace>
          <inkml:trace contextRef="#ctx0" brushRef="#br0" timeOffset="31056.7764">1730 4077 111,'0'0'35,"-7"17"0,7-17 0,0 0-16,0 0-8,1-28-4,-1 28-5,8-40-2,-2 14 0,-4-8 0,1-2 0,-1-10 0,0-1 0,0-2 0,0-2 0,0 2 0,1 2 0,-1 3 0,0 7 0,-2 7 0,0 7 0,0 6 0,0 17 0,0-19 0,0 19 0,0 0 0,0 0 0,0 0 0,0 0 0,0 0 0,-17 28 0,10-9 0,-3 2 0,-1 4 0,0 1 0,-6 4 0,0-2 0,-2 3 0,0-5 0,0 2 0,-4-1 0,3 1 0,-3-3 0,4-1 0,0-3 0,2-2 0,17-19 0,-24 24 0,24-24 0,0 0 0,0 0 0,17 4 0,2-9 0,3-5 0,10 4 0,2 1 0,2 1 0,0 4 0,-2 0 0,2 6 0,-8-4 0,8 11-10,-15-13-24,-2 4-3,-2-4-2,-17 0 2,30-14-1</inkml:trace>
          <inkml:trace contextRef="#ctx0" brushRef="#br0" timeOffset="31706.8135">2355 3445 140,'0'0'37,"0"0"0,0 0 0,0 0-33,0 0-4,-14 41 0,-6-1 0,-3 11 0,-7 5 0,-6 9 0,-4-1 0,1-2 0,-1-5 0,2-4 0,8-8 0,4-7 0,7-6 0,0-15 0,15 5-18,4-22-18,-11 19-3,11-19 0,0 0 1,0 0-1</inkml:trace>
          <inkml:trace contextRef="#ctx0" brushRef="#br0" timeOffset="31419.7971">2062 3577 147,'0'0'42,"23"-2"-1,-23 2-16,15 28-25,4 0 0,0 6 0,3 8 0,3 0 0,1 1 0,1-3 0,3-5 0,0-2 0,-2-13 0,1-5 0,-5-7 0,1-2 0,-25-6 0,30 5 0,-30-5-4,0 0-18,0 0-8,0 0-6,-25-11 0,25 11 1,-24-25 1,10-3 5</inkml:trace>
          <inkml:trace contextRef="#ctx0" brushRef="#br0" timeOffset="32502.8591">2760 3620 116,'0'0'36,"0"0"1,0 0-1,0 0-20,0 0-5,0 0-8,17-4-3,-17 4 0,34-3 0,-13 3 0,5 0 0,6 1 0,4-2 0,2 2 0,3-1 0,1-1 0,-6-1 0,0 4 0,-18-10-18,-1 10-16,-17-2-4,0 0 0,0 0 1,-28 7 1</inkml:trace>
          <inkml:trace contextRef="#ctx0" brushRef="#br0" timeOffset="32765.8741">2783 3792 116,'0'0'35,"0"17"2,0-17-2,28-4-20,4 4-4,-2-7-5,10 3-6,-4-4 0,5 6 0,-5-3 0,-2 3 0,-4-2 0,-7 2 0,0 2 0,-23 0 0,26-6-32,-26 6-4,0 0-2,0 0 0,0 0 1</inkml:trace>
          <inkml:trace contextRef="#ctx0" brushRef="#br0" timeOffset="33143.8957">3586 3418 97,'0'0'37,"6"17"2,-10 6 0,6 16-8,-9-3-19,9 17-12,-8 2 0,6 5 0,-6-1 0,6-3 0,-2-5 0,2-3 0,2-11 0,-2-6 0,4-9 0,-4-22 0,8 25 0,-8-25 0,0 0-29,11-19-9,-4 2-2,3-8 2,3-9 0</inkml:trace>
          <inkml:trace contextRef="#ctx0" brushRef="#br0" timeOffset="33530.9179">3813 3520 111,'0'0'35,"0"0"3,0 0-1,0 0-15,5 25-10,-12 1-12,1 16 0,-7 1 0,7 6 0,-7 2 0,11 0 0,0-8 0,8-1 0,3-12 0,7-7 0,6-10 0,1-7 0,3-8 0,-1-11 0,-1-6 0,-1-6 0,-2-7 0,-2-9 0,-2-5 0,-4-5 0,-6-2 0,-5 1 0,-6 4 0,-9 5 0,-2 9 0,-8 9 0,1 14 0,-6 7 0,7 23-12,-6 0-21,7 9-3,1 5-2,4 4 1,3 3 0</inkml:trace>
        </inkml:traceGroup>
      </inkml:traceGroup>
    </inkml:traceGroup>
    <inkml:traceGroup>
      <inkml:annotationXML>
        <emma:emma xmlns:emma="http://www.w3.org/2003/04/emma" version="1.0">
          <emma:interpretation id="{738DF7AF-F1E9-4E8A-A9AA-416400E32AE9}" emma:medium="tactile" emma:mode="ink">
            <msink:context xmlns:msink="http://schemas.microsoft.com/ink/2010/main" type="paragraph" rotatedBoundingBox="913,15895 7870,15904 7869,16659 912,166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56657E-A277-4525-A9BD-2DA3E504E3DA}" emma:medium="tactile" emma:mode="ink">
              <msink:context xmlns:msink="http://schemas.microsoft.com/ink/2010/main" type="line" rotatedBoundingBox="913,15895 7870,15904 7869,16659 912,16650"/>
            </emma:interpretation>
          </emma:emma>
        </inkml:annotationXML>
        <inkml:traceGroup>
          <inkml:annotationXML>
            <emma:emma xmlns:emma="http://www.w3.org/2003/04/emma" version="1.0">
              <emma:interpretation id="{8F6FCDEF-403F-4AD7-B196-BEE87D0F021B}" emma:medium="tactile" emma:mode="ink">
                <msink:context xmlns:msink="http://schemas.microsoft.com/ink/2010/main" type="inkWord" rotatedBoundingBox="951,15812 3632,15951 3593,16706 912,16567"/>
              </emma:interpretation>
              <emma:one-of disjunction-type="recognition" id="oneOf10">
                <emma:interpretation id="interp50" emma:lang="en-US" emma:confidence="0">
                  <emma:literal>12+4×+4=10+14</emma:literal>
                </emma:interpretation>
                <emma:interpretation id="interp51" emma:lang="en-US" emma:confidence="0">
                  <emma:literal>12+4×+4=10+04</emma:literal>
                </emma:interpretation>
                <emma:interpretation id="interp52" emma:lang="en-US" emma:confidence="0">
                  <emma:literal>412+4×+4=10+4</emma:literal>
                </emma:interpretation>
                <emma:interpretation id="interp53" emma:lang="en-US" emma:confidence="0">
                  <emma:literal>12+421+4=10+14</emma:literal>
                </emma:interpretation>
                <emma:interpretation id="interp54" emma:lang="en-US" emma:confidence="0">
                  <emma:literal>12+441+4=10+14</emma:literal>
                </emma:interpretation>
              </emma:one-of>
            </emma:emma>
          </inkml:annotationXML>
          <inkml:trace contextRef="#ctx0" brushRef="#br0" timeOffset="44376.5382">394 4438 131,'0'0'35,"0"0"2,0 0-4,-15-23-21,15 23-5,17-27-7,-17 27 0,31-30 0,-13 17 0,3 2 0,2 3 0,-2 4 0,1 6 0,-1 4 0,-4 5 0,-17-11 0,26 32 0,-22-13 0,-4 4 0,-4 0 0,-7 1 0,-4 1 0,-2 3 0,-4-4 0,-1 1 0,3 0 0,-4-7 0,4 1 0,19-19 0,-26 27 0,26-27 0,0 0 0,0 0 0,0 0 0,0 0 0,22 7 0,-5-9 0,4-1 0,6-1 0,-1 4 0,0 0 0,1 4 0,-10-4-19,7 2-16,-5-1-4,-2 3 1,-17-4 0</inkml:trace>
          <inkml:trace contextRef="#ctx0" brushRef="#br0" timeOffset="45052.5769">957 4702 123,'0'0'35,"0"19"1,0-19-1,37 17-23,-10-15-6,7-1-3,7 3-5,-3-9-7,11 6-16,-6-2-8,-5-1-2,-4 0 0,-4 0 0</inkml:trace>
          <inkml:trace contextRef="#ctx0" brushRef="#br0" timeOffset="44867.5663">1083 4596 112,'0'0'36,"9"-28"2,-9 28-1,0 0-15,0 0-12,14 26-10,-14 4 0,0 4 0,-2 6 0,0 2 0,0-1 0,-2-1 0,0-6 0,4-2 0,0-32 0,-1 34-18,1-34-17,0 0-4,0 0 0,-12-21 2,5 2 0</inkml:trace>
          <inkml:trace contextRef="#ctx0" brushRef="#br0" timeOffset="45665.6119">1666 5038 118,'11'24'36,"-11"-24"2,0 0-2,0 0-16,0 0-13,0 0-7,12-32 0,-9 6 0,3-6 0,0-12 0,-1-3 0,1-8 0,2-5 0,-5-6 0,3 0 0,0 2 0,1 3 0,-1 8 0,-2 10 0,1 7 0,-1 12 0,2 7 0,-6 17 0,0 0 0,0 0 0,0 0 0,0 0 0,0 0 0,-8 17 0,8-17 0,-19 34 0,4-12 0,-4 5 0,-3 5 0,-5 4 0,-1-2 0,-2 1 0,2-1 0,-1-1 0,3-5 0,5-4 0,6-5 0,15-19 0,-19 29 0,19-29 0,0 17 0,0-17 0,0 0 0,25 13 0,-25-13 0,32 0 0,-6-2 0,1-4 0,3-1 0,2-1 0,-4-7 0,12 11-20,-14-3-15,4 5-4,-7-2 0,1 6 0,1 0 2</inkml:trace>
          <inkml:trace contextRef="#ctx0" brushRef="#br0" timeOffset="46048.6338">2007 4519 154,'0'0'41,"0"0"-2,21 28-18,-2-3-21,-2 3 0,9 10 0,1 7 0,7 0 0,0 4 0,-2 0 0,-2-3 0,-2-3 0,1-7 0,-3-8 0,-1-9 0,-7-13 0,3-4 0,-10-19 0,8 7-16,-21-16-18,2 3-5,-9-5 1,-2 2 2,-6-3 0</inkml:trace>
          <inkml:trace contextRef="#ctx0" brushRef="#br0" timeOffset="46326.6498">2339 4470 109,'0'0'35,"0"0"2,0 0-1,0 0-8,-17 20-18,8 5-10,-4 9 0,-8 6 0,-3 11 0,-7 3 0,-1 5 0,-2-4 0,2-1 0,0-7 0,6-3 0,7-8 0,2-10 0,7-3 0,10-23 0,-15 21-29,15-21-8,0 0-2,0 0 1,0 0-1</inkml:trace>
          <inkml:trace contextRef="#ctx0" brushRef="#br0" timeOffset="43851.5082">72 4453 85,'0'0'32,"5"-23"1,-5 23 2,0 0-4,8-25-17,-8 25-3,0 0-3,-17 40-2,-4-10-6,-5 12 0,-8 7 0,-2 8 0,-4 1 0,5 2 0,1-5 0,3-8 0,7-5 0,1-8 0,10-6 0,13-28 0,-15 32-6,15-32-14,0 0-11,0 0-6,0 0 1,26-17 1,-9-3 1</inkml:trace>
          <inkml:trace contextRef="#ctx0" brushRef="#br0" timeOffset="43520.4892">-198 4407 125,'0'0'37,"0"0"2,0 0-2,4 31-20,18 1-17,-3 2 0,10 11 0,-1 2 0,2 8 0,-2 1 0,4 1 0,-7 0 0,0-8 0,-3-4 0,-5-11 0,0-4 0,-4-13 0,-13-17 0,17 12 0,-17-12-5,0 0-28,6-23-4,-15 4-2,-1-2 2,-3-1-1</inkml:trace>
        </inkml:traceGroup>
        <inkml:traceGroup>
          <inkml:annotationXML>
            <emma:emma xmlns:emma="http://www.w3.org/2003/04/emma" version="1.0">
              <emma:interpretation id="{309ACA28-4936-4257-B4A8-FA228BA1D2E6}" emma:medium="tactile" emma:mode="ink">
                <msink:context xmlns:msink="http://schemas.microsoft.com/ink/2010/main" type="inkWord" rotatedBoundingBox="3933,15899 7870,15904 7869,16659 3932,16654"/>
              </emma:interpretation>
            </emma:emma>
          </inkml:annotationXML>
          <inkml:trace contextRef="#ctx0" brushRef="#br1" timeOffset="48873.7954">2756 4592 116,'0'0'34,"0"0"2,0 0-1,0 0-15,0 0-10,40 0-6,-16-5-4,7 7 0,1-2 0,2 3 0,-4 5 0,2-4 0,0 1 0,-6-8 0,10 6-26,-7-10-8,-3-1-3,-3 1 0,-5 1 2,-1 4-1</inkml:trace>
          <inkml:trace contextRef="#ctx0" brushRef="#br1" timeOffset="48637.7819">2911 4458 72,'0'0'31,"-8"-22"1,8 22 1,0 0-4,-9-19-8,9 19-4,0 0-3,4 34-8,-10-13-6,6 11 0,-4 2 0,1 11 0,-1-2 0,0 3 0,0-5 0,2-5 0,1-8 0,1-5 0,1-4 0,-1-19 0,0 0 0,0 0-28,0 0-8,0 0-3,-7-25 2,1 3 0</inkml:trace>
          <inkml:trace contextRef="#ctx0" brushRef="#br1" timeOffset="49635.839">3526 5019 125,'0'0'36,"11"22"0,-11-22-1,0 0-18,0 0-11,0 0-6,19-13 0,-19 13 0,6-28 0,-4 5 0,2-1 0,-3-10 0,3-8 0,0-7 0,2-5 0,-1-7 0,1-5 0,0 4 0,-1 0 0,1 9 0,-2 8 0,-2 7 0,1 8 0,-3 11 0,0 19 0,2-17 0,-2 17 0,0 0 0,0 0 0,0 0 0,0 0 0,0 0 0,0 0 0,-17 26 0,6-9 0,-2 2 0,-4 6 0,-4 1 0,-2 4 0,-1 0 0,-4 1 0,1-3 0,3-4 0,-1-1 0,4-2 0,2-4 0,19-17 0,-26 24 0,26-24 0,0 0 0,-6 21 0,6-21 0,21 6 0,-4-8 0,6 2 0,7-4 0,2 0 0,6 4 0,1-4 0,1 3 0,3-5 0,1 6 0,-5-6 0,-3 6 0,-6-2 0,-5-1 0,-4 1 0,-4 2 0,-17 0 0,0 0 0,19 2 0,-19-2 0,0 0 0,0 0 0,0 0-34,0 0-6,7-21-2,-7 21 0,-7-19 1</inkml:trace>
          <inkml:trace contextRef="#ctx0" brushRef="#br0" timeOffset="51666.9552">4069 4670 112,'-20'0'35,"20"0"2,0 0-2,0 0-14,0 0-6,0 0-15,18 9 0,1-5 0,4-6 0,5 2 0,4 0 0,6-6 0,0 6 0,0-7 0,-5 5 0,-4-2 0,-3 8 0,-26-4-9,28-6-23,-28 6-5,0 0-1,0 0 1,0 0 1</inkml:trace>
          <inkml:trace contextRef="#ctx0" brushRef="#br0" timeOffset="51953.9716">4118 4789 116,'0'0'35,"0"0"1,-9 17-1,9-17-17,0 0-7,11 17-7,-11-17-4,30 11 0,-9-5 0,2-3 0,3 1 0,3 0 0,-1-6 0,4 6 0,-9-16-3,9 9-29,-8-9-4,-1-1-2,-6-8 1,0-1 0</inkml:trace>
          <inkml:trace contextRef="#ctx0" brushRef="#br0" timeOffset="52357.9947">4756 4419 104,'0'0'36,"0"0"2,17-8 0,-17 8-11,15 30-15,-17-1-12,4 18 0,-6 4 0,2 11 0,-5 6 0,-1 2 0,1 0 0,-3-6 0,5-11 0,1-8 0,2-9 0,0-12 0,6-7 0,-4-17 0,0 0-15,2-20-23,4-3-3,3-11 1,6-4 1</inkml:trace>
          <inkml:trace contextRef="#ctx0" brushRef="#br0" timeOffset="52792.0195">5033 4464 103,'0'0'35,"0"0"2,0 0 1,-13 19-12,17 13-10,-13-7-16,7 18 0,-8-2 0,5 9 0,-3-1 0,4 0 0,0-4 0,6-4 0,4-3 0,3-8 0,5-9 0,3-6 0,1-11 0,7-12 0,0-9 0,1-11 0,0-10 0,-1-7 0,-3-8 0,-5-7 0,-5 0 0,-8 3 0,-8 6 0,-9 6 0,-6 11 0,-6 5 0,-3 16 0,-2 10 0,0 12 0,-3 4 0,11 19-9,-3-5-24,6 8-4,6-2-1,6-3 0,7-2 0</inkml:trace>
          <inkml:trace contextRef="#ctx0" brushRef="#br1" timeOffset="54884.1392">5563 4670 119,'0'0'36,"0"0"1,0 0 0,0 0-18,0 0-12,40 5-7,-17-5 0,7-1 0,0-1 0,0 0 0,0 2 0,3-4 0,-3 4 0,-2-2 0,-3 2 0,-5-2 0,-1 2 0,-19 0-7,25-5-26,-25 5-4,0 0-2,0 0 2,0 0 0</inkml:trace>
          <inkml:trace contextRef="#ctx0" brushRef="#br1" timeOffset="54625.1244">5673 4596 63,'13'-26'29,"-13"26"1,11-27 1,-5 10-4,-6 17-7,13-22-4,-13 22-3,0 0-1,19-6-2,-19 6-6,0 27-4,-7-5 0,3 14 0,-6 4 0,5 5 0,-5 4 0,5-4 0,-1-1 0,4-9 0,2-4 0,0-11 0,4-3 0,-4-17 0,0 0 0,0 0 0,0 0-30,6-22-7,-6 22-3,-8-38 2,4 15 0</inkml:trace>
          <inkml:trace contextRef="#ctx0" brushRef="#br1" timeOffset="55674.1844">6411 5036 134,'0'0'37,"11"19"0,-11-19-1,0 0-25,0 0-11,0 0 0,4-17 0,-4 0 0,-4-6 0,2-7 0,0-8 0,2-5 0,-2-8 0,4-2 0,2-4 0,0 1 0,-1-1 0,1 4 0,0 6 0,0 6 0,-2 5 0,-1 6 0,1 7 0,-4 6 0,2 17 0,0-19 0,0 19 0,0 0 0,0 0 0,0 0 0,0 0 0,0 0 0,0 0 0,0 0 0,-22 28 0,11-11 0,-5 4 0,-2 6 0,-3 1 0,-4 4 0,1 0 0,-3 0 0,1-4 0,1 1 0,5-7 0,3-5 0,17-17 0,-21 21 0,21-21 0,0 0 0,0 0 0,0 0 0,24 13 0,-5-9 0,4 0 0,3-2 0,5-4 0,4 2 0,7-4 0,-1-2 0,1 5 0,-2-5 0,-5 2 0,1 0 0,-6 2 0,-3 1 0,-8 1 0,-19 0 0,22 1 0,-22-1 0,0 0 0,0 0 0,19 0 0,-19 0 0,0 0 0,0 0-39,0 0-2,0 0-2,11-17 0,-11 17 1</inkml:trace>
        </inkml:traceGroup>
      </inkml:traceGroup>
    </inkml:traceGroup>
    <inkml:traceGroup>
      <inkml:annotationXML>
        <emma:emma xmlns:emma="http://www.w3.org/2003/04/emma" version="1.0">
          <emma:interpretation id="{F90285AE-BD9F-4174-9479-5EA799214CBA}" emma:medium="tactile" emma:mode="ink">
            <msink:context xmlns:msink="http://schemas.microsoft.com/ink/2010/main" type="paragraph" rotatedBoundingBox="1689,16968 6399,16738 6448,17736 1738,179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10F07E8-3E1D-4FD9-A89D-DF09E73E19CD}" emma:medium="tactile" emma:mode="ink">
              <msink:context xmlns:msink="http://schemas.microsoft.com/ink/2010/main" type="line" rotatedBoundingBox="1689,16968 6399,16738 6448,17736 1738,17966"/>
            </emma:interpretation>
          </emma:emma>
        </inkml:annotationXML>
        <inkml:traceGroup>
          <inkml:annotationXML>
            <emma:emma xmlns:emma="http://www.w3.org/2003/04/emma" version="1.0">
              <emma:interpretation id="{27FFD175-CA6F-4E68-AF60-CB75F13382C6}" emma:medium="tactile" emma:mode="ink">
                <msink:context xmlns:msink="http://schemas.microsoft.com/ink/2010/main" type="inkWord" rotatedBoundingBox="1662,16981 4365,16721 4449,17594 1746,17854"/>
              </emma:interpretation>
              <emma:one-of disjunction-type="recognition" id="oneOf11">
                <emma:interpretation id="interp55" emma:lang="en-US" emma:confidence="0">
                  <emma:literal>(x+2)2=ff4</emma:literal>
                </emma:interpretation>
                <emma:interpretation id="interp56" emma:lang="en-US" emma:confidence="0">
                  <emma:literal>(x+2)2=\f4</emma:literal>
                </emma:interpretation>
                <emma:interpretation id="interp57" emma:lang="en-US" emma:confidence="0">
                  <emma:literal>(X+2)2=\f4</emma:literal>
                </emma:interpretation>
                <emma:interpretation id="interp58" emma:lang="en-US" emma:confidence="0">
                  <emma:literal>(x+2)2=4f4</emma:literal>
                </emma:interpretation>
                <emma:interpretation id="interp59" emma:lang="en-US" emma:confidence="0">
                  <emma:literal>(x+2)2=hf4</emma:literal>
                </emma:interpretation>
              </emma:one-of>
            </emma:emma>
          </inkml:annotationXML>
          <inkml:trace contextRef="#ctx0" brushRef="#br1" timeOffset="57129.2676">706 5400 102,'0'0'34,"11"-21"2,-11 21-1,0 0-12,0 0-10,0 0-4,0 0-6,0 0-3,-11 27 0,1-1 0,-5 4 0,-2 12 0,-5 5 0,1 11 0,-4 6 0,5 4 0,1 0 0,7-4 0,9-1 0,3-12 0,15-1 0,-4-17-20,14-7-17,-1-11-2,6-7 0,-3-10 0</inkml:trace>
          <inkml:trace contextRef="#ctx0" brushRef="#br1" timeOffset="57778.3047">1175 5587 96,'0'0'33,"10"-27"1,-10 27 1,0 0-13,0 0-7,0 0-4,-15 38-2,-4-10-9,0 12 0,-9 1 0,-2 7 0,-2-1 0,-2 0 0,1-6 0,1-3 0,6-2 0,1-12 0,10 1 0,-5-16-23,20-9-11,0 0-3,0 0 1,0 0 0,0 0 1</inkml:trace>
          <inkml:trace contextRef="#ctx0" brushRef="#br1" timeOffset="57495.2886">947 5583 120,'0'0'38,"0"0"1,17 9-1,-17-9-18,19 40-20,-6-8 0,4 9 0,-2 7 0,4 1 0,-2 0 0,2-2 0,-2-4 0,2-5 0,-2-6 0,0-9 0,2-6 0,-19-17 0,30 13 0,-30-13-9,0 0-27,2-23-2,-2 23-2,-15-24 2,3 5 1</inkml:trace>
          <inkml:trace contextRef="#ctx0" brushRef="#br1" timeOffset="58562.3496">1475 5804 130,'0'0'36,"0"0"1,0 0-3,0 0-21,19 18-8,0-18-5,13 0 0,0-1 0,2-1 0,4 5 0,-10-8-17,6 9-16,-5-4-4,-5-2 1,-3-6-1,1-3 1</inkml:trace>
          <inkml:trace contextRef="#ctx0" brushRef="#br1" timeOffset="58364.3383">1664 5613 127,'0'0'35,"0"0"3,0 0-2,0 0-19,-9 42-15,1-16-2,8 8 0,-6 2 0,1 3 0,1-1 0,-2-2 0,3 0 0,-3-6 0,6-4 0,-8-7 0,8-2 0,0-17 0,0 0-21,0 0-16,0 0-2,0 0 1,-22-21 1,9 3 2</inkml:trace>
          <inkml:trace contextRef="#ctx0" brushRef="#br1" timeOffset="59257.3893">2045 5656 94,'0'0'31,"-13"-18"1,13 18 2,0-17-14,-6-4-6,6 21-2,13-30-3,-13 30 0,21-38-9,-4 19 0,-2-4 0,6 3 0,0-3 0,5 4 0,-1 2 0,3 6 0,0 5 0,-3 4 0,-1 6 0,-1 7 0,-4 8 0,-8 4 0,-1 5 0,-7 6 0,-3 0 0,-5 0 0,-5 2 0,-5 2 0,-4-3 0,-3 1 0,-5 0 0,1-4 0,-4 4 0,0-2 0,1-2 0,5-4 0,1-3 0,8-4 0,15-21 0,-28 26 0,28-26 0,0 0 0,0 0 0,0 0 0,0 0 0,17 8 0,0-12 0,7-2 0,4 1 0,5 1 0,2-4 0,1 3 0,0-1 0,-2 0 0,-4 2 0,-7 1 0,-4-1 0,-19 4 0,24-2 0,-24 2 0,0 0-4,0 0-34,19-11-1,-19 11-2,0 0 1,2-17 1</inkml:trace>
          <inkml:trace contextRef="#ctx0" brushRef="#br1" timeOffset="59684.4138">2624 5383 119,'0'0'37,"12"-21"2,-12 21-2,0 0-14,24 19-23,-16-2 0,5 13 0,-2 2 0,2 12 0,1 3 0,-3 4 0,-2 2 0,-5 1 0,-4 1 0,-4-2 0,-9-4 0,-2-4 0,-4-3 0,-2-5 0,-3-5 0,1-7 0,3-6 0,1-8 0,19-11 0,-25 6 0,25-6-20,0 0-16,0 0-4,0-27 1,10 10 1,3-1 1</inkml:trace>
          <inkml:trace contextRef="#ctx0" brushRef="#br1" timeOffset="60311.4496">2909 5502 126,'0'0'34,"-6"-27"1,6 27-1,12-26-21,-7 7-6,-5 19-1,27-36-6,-10 23 0,-17 13 0,36-26 0,-19 16 0,3 6 0,-3 2 0,2 8 0,-19-6 0,32 19 0,-32-19 0,25 30 0,-18-7 0,-3 1 0,-4 5 0,-5 1 0,-5 2 0,-5 2 0,-4 0 0,-3-2 0,-1-2 0,-2-4 0,5-3 0,1-6 0,19-17 0,-27 21 0,27-21 0,0 0 0,0 0 0,0 0 0,0 0 0,0 0 0,0 0 0,0 0 0,25 6 0,-6-6 0,3-2 0,3 0 0,5-2 0,0 0 0,-1 0 0,-1 1 0,-4-1 0,-3 0 0,-2 4 0,-19 0 0,0 0-16,0 0-22,17-4-3,-17 4 1,0 0-1,0 0 3</inkml:trace>
        </inkml:traceGroup>
        <inkml:traceGroup>
          <inkml:annotationXML>
            <emma:emma xmlns:emma="http://www.w3.org/2003/04/emma" version="1.0">
              <emma:interpretation id="{2225A3E6-4190-4FB8-8F4D-117AAD63A972}" emma:medium="tactile" emma:mode="ink">
                <msink:context xmlns:msink="http://schemas.microsoft.com/ink/2010/main" type="inkWord" rotatedBoundingBox="4786,16838 6400,16759 6448,17736 4833,17815"/>
              </emma:interpretation>
            </emma:emma>
          </inkml:annotationXML>
          <inkml:trace contextRef="#ctx0" brushRef="#br1" timeOffset="60906.4837">3626 5602 127,'0'0'38,"0"0"1,0 0 0,0 0-27,0 0-12,25 0 0,-25 0 0,35-2 0,-12 2 0,3 2 0,3-2 0,3 0 0,0-2 0,0-2 0,-2 2 0,-7-2 0,-1 6 0,-22-2 0,29 6 0,-29-6-20,0 0-15,0 0-3,-10 19 0,10-19 2,-19 9 1</inkml:trace>
          <inkml:trace contextRef="#ctx0" brushRef="#br1" timeOffset="61261.504">3662 5758 101,'0'0'32,"0"0"1,-10 17 1,10-17-15,0 0-6,25 8-2,-25-8-2,28-4-6,-11 0-3,8 2 0,-4-1 0,5 3 0,-2 1 0,3-1 0,-3 4 0,-3-2 0,-2 2 0,-19-4 0,32 7 0,-32-7-3,19-5-30,-19 5-3,0 0-2,0 0 1,17-12 0</inkml:trace>
          <inkml:trace contextRef="#ctx0" brushRef="#br0" timeOffset="68807.9356">4073 6009 119,'-19'-5'37,"19"5"3,0 0-5,8 18-19,-8-18-8,19 23-8,-19-23 0,26 36 0,-11-17 0,4 5 0,-4-5 0,0 2 0,-3-2 0,-12-19 0,18 26 0,-18-26 0,0 0 0,0 0 0,0 0 0,17-34 0,-13 2 0,-2-7 0,0-12 0,2-10 0,-1-3 0,1-6 0,2-5 0,-4 1 0,3 6 0,-1 2 0,2 12 0,-4 6 0,2 11 0,-1 8 0,-1 9 0,4 3 0,-6 17 0,6-21 0,-6 21 0,0 0 0,18-23 0,-18 23 0,23-11 0,-23 11 0,34-8 0,-9 5 0,5-3 0,4 2 0,11-3 0,6-5 0,9-1 0,4-4 0,6 2 0,0 0 0,0 4 0,-4 3 0,-8 2 0,-3 5 0,-13 4 0,-5 3 0,-10-2 0,-5 3 0,-22-7 0,29 4 0,-29-4 0,0 0 0,0 0 0,0 0 0,13 19 0,-13-19-10,-17 9-30,17-9-2,-27 8-1,9-8-1</inkml:trace>
          <inkml:trace contextRef="#ctx0" brushRef="#br1" timeOffset="63219.616">4520 5417 90,'0'0'34,"0"0"0,0 0 2,0 0-7,0 0-13,15 19-5,-15-19-6,6 45-5,-6-13 0,4 13 0,-6 6 0,0 8 0,-2-1 0,0 4 0,1-3 0,-3-6 0,2-8 0,2-7 0,4-6 0,-2-11 0,6-3 0,-6-18 0,0 0-2,0 0-33,21 0-4,-21 0-2,11-26 2,-11 26 1</inkml:trace>
          <inkml:trace contextRef="#ctx0" brushRef="#br1" timeOffset="63932.6568">4916 6009 103,'0'0'35,"0"0"2,0 0 0,0 0-8,0 0-15,0 0-14,0 0 0,0 0 0,0 0 0,8-17 0,-8-2 0,2-5 0,-2-10 0,4-8 0,-1-5 0,3-6 0,0-5 0,-1-2 0,3-1 0,-2 6 0,-1 8 0,1 6 0,-2 11 0,-2 7 0,-2 23 0,3-21 0,-3 21 0,0 0 0,0 0 0,-9 17 0,9-17 0,-11 25 0,11-25 0,-21 34 0,8-12 0,-2 5 0,-6 3 0,0 4 0,-5 0 0,1 0 0,-1 2 0,1-4 0,3 0 0,1-6 0,6-5 0,3-4 0,12-17 0,-11 24 0,11-24 0,0 0 0,21 0 0,-2-5 0,5-5 0,4 1 0,5-2 0,2-1 0,3 1 0,0 2 0,-2 1 0,-4 4 0,-2 0 0,-6 4 0,-3 2 0,-4-2 0,-17 0 0,25 0 0,-25 0 0,0 0 0,17-5-34,-17 5-5,0 0-3,0-25 2,0 25-2</inkml:trace>
        </inkml:traceGroup>
      </inkml:traceGroup>
    </inkml:traceGroup>
    <inkml:traceGroup>
      <inkml:annotationXML>
        <emma:emma xmlns:emma="http://www.w3.org/2003/04/emma" version="1.0">
          <emma:interpretation id="{A9C5A605-8B86-48EE-8DE9-C0264B1F030E}" emma:medium="tactile" emma:mode="ink">
            <msink:context xmlns:msink="http://schemas.microsoft.com/ink/2010/main" type="paragraph" rotatedBoundingBox="2312,17677 19651,18235 19621,19182 2281,1862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C5FA32A-9AE7-4CBC-BE61-77F5E7FAC65F}" emma:medium="tactile" emma:mode="ink">
              <msink:context xmlns:msink="http://schemas.microsoft.com/ink/2010/main" type="line" rotatedBoundingBox="2312,17677 19651,18235 19621,19182 2281,18624"/>
            </emma:interpretation>
          </emma:emma>
        </inkml:annotationXML>
        <inkml:traceGroup>
          <inkml:annotationXML>
            <emma:emma xmlns:emma="http://www.w3.org/2003/04/emma" version="1.0">
              <emma:interpretation id="{C0A33E41-DA71-4490-B451-B9632B64FFAB}" emma:medium="tactile" emma:mode="ink">
                <msink:context xmlns:msink="http://schemas.microsoft.com/ink/2010/main" type="inkWord" rotatedBoundingBox="2306,17861 6061,17982 6038,18694 2283,18573"/>
              </emma:interpretation>
              <emma:one-of disjunction-type="recognition" id="oneOf12">
                <emma:interpretation id="interp60" emma:lang="en-US" emma:confidence="0">
                  <emma:literal>X+2=Ir14</emma:literal>
                </emma:interpretation>
                <emma:interpretation id="interp61" emma:lang="en-US" emma:confidence="0">
                  <emma:literal>1/+2=+014</emma:literal>
                </emma:interpretation>
                <emma:interpretation id="interp62" emma:lang="en-US" emma:confidence="0">
                  <emma:literal>1/+2=+814</emma:literal>
                </emma:interpretation>
                <emma:interpretation id="interp63" emma:lang="en-US" emma:confidence="0">
                  <emma:literal>X+2=Irie</emma:literal>
                </emma:interpretation>
                <emma:interpretation id="interp64" emma:lang="en-US" emma:confidence="0">
                  <emma:literal>X+2=irie</emma:literal>
                </emma:interpretation>
              </emma:one-of>
            </emma:emma>
          </inkml:annotationXML>
          <inkml:trace contextRef="#ctx0" brushRef="#br0" timeOffset="69608.9814">1125 6503 93,'0'0'35,"0"0"2,-2-18 1,2 18-19,0 0-4,24 13-4,-3 13-4,0 4-7,9 6 0,-2 2 0,4 7 0,4-3 0,-6-1 0,4-3 0,-4-8 0,-3-3 0,-8-5 0,0 1 0,-19-23 0,18 28 0,-18-28-5,0 0-13,0 0-12,0 0-6,-20 0-1,12-17 0,1-2 1</inkml:trace>
          <inkml:trace contextRef="#ctx0" brushRef="#br0" timeOffset="69918.9992">1481 6443 77,'0'0'34,"0"0"-1,0 0 3,0 23-11,0-23-12,-19 41-4,0-9-3,0 8-1,-9 3-2,-2 4 0,-6 1-1,-2 1 0,-3-2-1,3-2-1,6-7 1,4-6-2,7-2-1,4-13-3,11 2-6,6-19-16,0 0-7,0 0-4,32-15 2,-11 0 0</inkml:trace>
          <inkml:trace contextRef="#ctx0" brushRef="#br0" timeOffset="70192.0148">1751 6530 93,'0'0'36,"0"0"1,19 7 1,-19-7-10,5 29-16,-7-9-5,4 11-3,-4-1-4,2 4 0,-1 0 0,-1-2 0,0-6 0,-2-7 0,4 0-5,0-19-14,0 0-15,0 0-4,-17 2 0,17-2 0</inkml:trace>
          <inkml:trace contextRef="#ctx0" brushRef="#br0" timeOffset="70382.0256">1662 6634 107,'0'0'34,"2"18"2,-2-18-2,23 4-25,1 0-3,1-6-5,1-4-6,10 3-21,-8-3-7,1 0-1,-5-1-1,-1-1-1</inkml:trace>
          <inkml:trace contextRef="#ctx0" brushRef="#br0" timeOffset="70982.06">2149 6534 75,'-21'0'35,"21"0"-1,0 0 1,-15-19-5,15 19-17,9-19-5,-9 19-1,19-30-2,2 11 0,-2-4-1,5 4 0,1-1-4,0 3 0,-3 3 0,5 5 0,-5 7 0,-3 4 0,-19-2 0,28 23 0,-20-5 0,-4 7 0,-2 1 0,-8 6 0,-4 1 0,-3 4 0,-7 1 0,-1 4 0,-6-7 0,-1-1 0,0 0 0,3-5 0,1-3 0,1-3 0,6-6 0,17-17 0,-26 28 0,26-28 0,-8 21 0,8-21 0,0 0 0,0 0 0,0 0 0,25 11 0,-8-13 0,2-2 0,7 2 0,0-1 0,3-1 0,1 2 0,0 2 0,-2 0 0,-5 4 0,-23-4 0,36-2-29,-36 2-9,19 2-3,-19-2 1,0 0-2</inkml:trace>
          <inkml:trace contextRef="#ctx0" brushRef="#br0" timeOffset="71429.0855">2787 6534 105,'-21'-4'36,"21"4"1,0 0-2,-19-6-19,19 6-5,0 0-2,19 4-3,-19-4-6,26 4 0,-7 0 0,6-3 0,3 1 0,0-2 0,6 0 0,-4-5 0,4 5-11,-15-12-7,6 12-15,-25 0-5,0 0 1,0 0 0</inkml:trace>
          <inkml:trace contextRef="#ctx0" brushRef="#br0" timeOffset="71660.0987">2802 6664 114,'-17'22'37,"17"-22"1,0 0-1,0 0-25,39 10-3,-14-16-3,7 2-4,4-1-2,0-3 0,1 6-2,-10-9-18,9 11-13,-10-4-5,-2 0 0,-1-1 0</inkml:trace>
          <inkml:trace contextRef="#ctx0" brushRef="#br0" timeOffset="72378.1398">3498 6453 98,'4'-21'36,"-4"21"2,0 0 0,0 0-19,11 17-6,-4 2-4,-5-2-5,4 5-4,-2 5 0,-1 3 0,-1 0 0,0 0 0,0-2 0,-4-5 0,4 2-2,-2-25-7,-4 32-9,4-32-15,0 0-4,-17 7 0,17-7-1,-13-19 3</inkml:trace>
          <inkml:trace contextRef="#ctx0" brushRef="#br0" timeOffset="72607.1529">3343 6536 102,'0'0'34,"0"0"1,0 0-1,25 7-22,-8-11-5,7 4-3,1-2-1,5 1-1,0 1-2,-2 1-2,-1 7-5,-27-8-9,36 6-15,-36-6-4,24 5 0,-24-5 0</inkml:trace>
          <inkml:trace contextRef="#ctx0" brushRef="#br0" timeOffset="72872.1681">3345 6803 103,'-4'25'39,"4"-25"0,21 17 0,3-6-12,3-16-19,11 3-8,1-6 0,3 1 0,1-1 0,-9-3-4,2 11-8,-36 0-12,34-10-10,-34 10-5,0 0 2,0 0 0</inkml:trace>
          <inkml:trace contextRef="#ctx0" brushRef="#br0" timeOffset="73541.2063">3941 6698 117,'0'0'37,"0"0"3,0 0-2,-17 24-23,27 1-7,-5-1-8,7 7 0,1-1 0,2-2 0,0-2 0,2 1 0,-2-5 0,-2-5 0,-13-17 0,23 21 0,-23-21 0,0 0 0,0 0 0,19-2 0,-19 2 0,3-32 0,-1 4 0,-2-4 0,2-8 0,0-5 0,0-4 0,2 0 0,0 4 0,-1 5 0,-1 6 0,4 4 0,-2 9 0,-4 21 0,9-21 0,-9 21 0,0 0 0,19-9 0,-19 9 0,28 0 0,-9 0 0,8-2 0,5 0 0,7-2 0,5-1 0,7-1 0,1 0 0,3-1 0,2-1 0,3-1 0,-3 1 0,-5-1 0,-4 3 0,-9-3 0,-5 3 0,-7-1 0,-7 7 0,-20 0-2,0 0-33,0 0-3,0 0-4,-28 22 2,11-10 0</inkml:trace>
          <inkml:trace contextRef="#ctx0" brushRef="#br0" timeOffset="73899.2268">4313 6658 112,'0'0'38,"0"0"1,0 0 0,0 0-22,0 0-7,-8 30-10,8-9 0,2 11 0,-6 6 0,2 5 0,1 4 0,-3-3 0,0-3 0,2-5 0,2-4 0,2-11 0,4-4 0,-6-17 0,0 0 0,18-4-27,-18 4-10,25-19-3,-25 19 1,28-30-1</inkml:trace>
          <inkml:trace contextRef="#ctx0" brushRef="#br0" timeOffset="74485.2603">4682 7003 121,'8'23'37,"-8"-23"0,6 17-4,-6-17-22,0 0-4,0 0-1,0 0-3,0 0-3,0 0 0,0 0 0,7-26 0,-7 5 0,2-6 0,0-5 0,2-7 0,1-8 0,1-2 0,0 1 0,1 1 0,-1 9 0,-2 8 0,0 6 0,-3 7 0,-1 17 0,0 0 0,0 0 0,0 0 0,-17 19 0,17-19 0,-15 26 0,15-26 0,-19 30 0,19-30 0,-28 32 0,11-13 0,-2 2 0,-1 2 0,-3-3 0,2 1 0,4-2 0,0-2 0,17-17 0,-21 26 0,21-26 0,0 0 0,-1 19 0,1-19 0,20 8 0,-3-6 0,4 0 0,5-2 0,3 0 0,3 0 0,6 1 0,-12-10-16,14 11-18,-10-4-5,0 2 0,-6 0-2</inkml:trace>
        </inkml:traceGroup>
        <inkml:traceGroup>
          <inkml:annotationXML>
            <emma:emma xmlns:emma="http://www.w3.org/2003/04/emma" version="1.0">
              <emma:interpretation id="{31AF1CB5-85DB-4ECD-84F4-835DD35809CC}" emma:medium="tactile" emma:mode="ink">
                <msink:context xmlns:msink="http://schemas.microsoft.com/ink/2010/main" type="inkWord" rotatedBoundingBox="6604,18139 7313,18162 7294,18735 6585,18712"/>
              </emma:interpretation>
              <emma:one-of disjunction-type="recognition" id="oneOf13">
                <emma:interpretation id="interp65" emma:lang="en-US" emma:confidence="0">
                  <emma:literal>24=-244</emma:literal>
                </emma:interpretation>
                <emma:interpretation id="interp66" emma:lang="en-US" emma:confidence="0">
                  <emma:literal>24=-2444</emma:literal>
                </emma:interpretation>
                <emma:interpretation id="interp67" emma:lang="en-US" emma:confidence="0">
                  <emma:literal>24=-24244</emma:literal>
                </emma:interpretation>
                <emma:interpretation id="interp68" emma:lang="en-US" emma:confidence="0">
                  <emma:literal>24=-24444</emma:literal>
                </emma:interpretation>
                <emma:interpretation id="interp69" emma:lang="en-US" emma:confidence="0">
                  <emma:literal>24=-244444</emma:literal>
                </emma:interpretation>
              </emma:one-of>
            </emma:emma>
          </inkml:annotationXML>
          <inkml:trace contextRef="#ctx0" brushRef="#br0" timeOffset="75410.3132">5416 6905 79,'0'0'35,"0"0"1,0 0 1,0 0-11,0 0-12,47 6-3,-14-14-3,10 8-1,0-5-5,6 3-2,4-2 0,-2 0 0,0 2 0,-4 1 0,-5-1 0,-8-2 0,-4 8-5,-30-4-9,34-6-15,-34 6-6,0 0-4,-6-17 2,6 17 0</inkml:trace>
          <inkml:trace contextRef="#ctx0" brushRef="#br0" timeOffset="75091.295">5426 6779 69,'0'0'35,"0"0"0,0 0 2,0 0-7,0 0-14,-2-19-5,21 23-3,-19-4-2,41 2-2,-11 0 0,4 3-4,4-5 0,2 6 0,1-6 0,3 2 0,-3 0 0,-3-4 0,-2 2-4,-8-8-6,2 14-11,-13-10-12,-17 4-6,17-4 2,-17 4 0</inkml:trace>
          <inkml:trace contextRef="#ctx0" brushRef="#br0" timeOffset="75821.3368">5796 6575 107,'0'0'36,"-19"-4"2,19 4-1,0 0-22,9 29-6,-9-29-2,32 34-1,-11-16-6,3 7 0,5-2 0,1-4 0,0-3 0,4 0 0,-4-5 0,0-2 0,-3-3 0,-5-2 0,-3-2 0,-19-2 0,15 20 0,-20-3 0,-10 6 0,-6 5 0,-7 6 0,-3 2 0,-4 2 0,-3 0 0,2-4 0,4-6 0,4-6 0,5-6 0,6-3 0,17-13 0,-17 15 0,17-15-32,0 0-3,0 0-5,0 0 1,13-25-1</inkml:trace>
        </inkml:traceGroup>
        <inkml:traceGroup>
          <inkml:annotationXML>
            <emma:emma xmlns:emma="http://www.w3.org/2003/04/emma" version="1.0">
              <emma:interpretation id="{17CE6107-EDC3-45DF-957E-E495DA541272}" emma:medium="tactile" emma:mode="ink">
                <msink:context xmlns:msink="http://schemas.microsoft.com/ink/2010/main" type="inkWord" rotatedBoundingBox="7732,17851 11740,17981 11716,18725 7708,18596"/>
              </emma:interpretation>
            </emma:emma>
          </inkml:annotationXML>
          <inkml:trace contextRef="#ctx0" brushRef="#br0" timeOffset="76535.3776">6550 6526 105,'-2'-17'35,"2"17"2,0 0-4,0 0-18,34 4-3,-17 13-3,10 19 0,-1 0-9,6 9 0,-2-2 0,4 4 0,-2-3 0,4-5 0,-4-3 0,-2-6 0,-3-3 0,-6-8 0,-3 0 0,-18-19 0,21 24 0,-21-24-14,0 0-13,0 0-7,-22-13-5,8-4 2,-1-8 0</inkml:trace>
          <inkml:trace contextRef="#ctx0" brushRef="#br0" timeOffset="76841.3951">6861 6494 96,'4'-25'34,"-4"25"1,0 0 1,0 0-19,0 0-5,-4 40-3,-9-12-2,0 14-1,-10-1-3,-1 8-3,-4 2 0,-3 0 0,-1-2 0,0-5 0,4-5 0,3-8 0,7-3 0,1-9 0,17-19 0,-17 19-3,17-19-12,0 0-17,17-4-5,-17 4 0,35-27 0,-8 7 0</inkml:trace>
          <inkml:trace contextRef="#ctx0" brushRef="#br0" timeOffset="77144.4124">7135 6620 123,'0'0'37,"0"0"2,17-9-3,-17 9-24,30-2-4,-7 0-8,7 2 0,6 0 0,-2-2 0,2 0 0,-2-1 0,-1 1 0,-8-2 0,0 6-5,-25-2-10,24-4-17,-24 4-5,0 0 0,0 0 0,0 0 0</inkml:trace>
          <inkml:trace contextRef="#ctx0" brushRef="#br0" timeOffset="77378.4258">7154 6747 103,'0'0'38,"-13"19"1,13-19 0,22 3-20,7 3-6,-5-6-9,12 0-4,2 0 0,-1 0 0,3-2 0,0 0 0,-5 0 0,-4-5 0,3 7-27,-16-2-10,-18 2-3,25-2 0,-25 2 0</inkml:trace>
          <inkml:trace contextRef="#ctx0" brushRef="#br0" timeOffset="77924.457">7824 6730 101,'-17'4'36,"17"-4"2,0 0-1,0 0-18,0 0-6,0 0-2,18 0-11,-1-2 0,10 5 0,-1-1 0,4 0 0,1 2 0,-3 0 0,0 1 0,-5-5 0,1 4 0,-7-9 0,4 8 0,-21-3-34,30-17-3,-30 17-4,27-24 2,-27 24-1</inkml:trace>
          <inkml:trace contextRef="#ctx0" brushRef="#br0" timeOffset="78727.503">8399 6609 97,'-13'-17'35,"13"17"1,-4-26 0,4 26-16,13-30-9,-13 30-4,28-33-2,-5 18-2,-2 2 2,5 4-5,-3 3 0,1 6 0,-1 2 0,3 9 0,-5 4 0,-2 6 0,-2 6 0,-4 6 0,-1 1 0,-5 4 0,-5 2 0,-4 1 0,-7 3 0,-5-1 0,-8 0 0,-6-1 0,-6-2 0,-2-1 0,-2-5 0,0-7 0,4-7 0,4-6 0,6-7 0,7-7 0,17 0 0,-21-19 0,19 2 0,6-2 0,3-1 0,3-1 0,1 0 0,6 2 0,2 2 0,2 2 0,-1 4 0,1 3 0,4 5 0,-1 1 0,1 4 0,-1 5 0,-1 4 0,0 4 0,-3 1 0,-1 2 0,-2 1 0,0 0 0,-4 0 0,-13-19 0,25 28 0,-25-28 0,24 15 0,-24-15 0,29-1 0,-29 1 0,24-16 0,-24 16 0,19-15 0,-19 15 0,0 0 0,0 0 0,17-15 0,-17 15 0,0 0 0,0 0 0,0 0-3,0 0-32,0 0-3,0 0-3,0 0 1,0 0-2</inkml:trace>
          <inkml:trace contextRef="#ctx0" brushRef="#br0" timeOffset="82567.7226">8950 6886 99,'0'0'33,"0"0"0,0 0 1,0 0-21,0 0-3,0 0-2,24 8-1,-24-8 0,38 2-1,-17 0-1,7 2-5,-2-3 0,7 3 0,-3-2 0,0-2 0,0 2 0,-2-8 0,3 8-4,-31-2-27,37-13-5,-37 13-3,23-9 0,-23 9 0</inkml:trace>
          <inkml:trace contextRef="#ctx0" brushRef="#br0" timeOffset="82186.7008">8980 6598 88,'0'0'34,"0"0"0,0 0 2,21 0-17,-21 0-6,32-6-4,-13 2-1,7 6-3,-1-4-2,3 4 0,-2-2-2,1-2-1,-1 4-1,-1-6-2,-1 6-1,-24-2-6,36 0-19,-36 0-6,0 0-2,0 0 1,0 0-1</inkml:trace>
          <inkml:trace contextRef="#ctx0" brushRef="#br0" timeOffset="81899.6844">9116 6471 53,'0'0'27,"-17"-15"1,17 15 1,0 0-8,0 0-4,0 0-3,0 0-1,0 0-1,5 19 0,3 2-1,-12-4-2,8 13-2,-8 2-5,4 6-2,-4-2 0,4 0 0,0-4 0,0-4 0,0-4 0,2-7 0,-2-17 0,0 0-4,10 25-13,-10-25-15,0 0-7,-2-21 2,2 21 0,-4-30 0</inkml:trace>
          <inkml:trace contextRef="#ctx0" brushRef="#br0" timeOffset="83323.7659">9569 6811 108,'0'0'36,"0"0"2,0 0-2,0 0-19,13 19-7,2-2-3,-2 2-4,4 3-3,-4 3 0,4 3 0,-5 0 0,-1 1 0,-2-7 0,1-3 0,-10-19 0,13 25 0,-13-25 0,0 0 0,0 0 0,17-6 0,-17 6 0,6-30 0,-6 7 0,1-7 0,-1-6 0,0-5 0,-1-8 0,1-2 0,0-2 0,1 0 0,1 4 0,0 4 0,0 3 0,2 8 0,0 10 0,-1 5 0,-3 19 0,8-23 0,-8 23 0,0 0 0,0 0 0,21-7 0,-21 7 0,26 0 0,-3 2 0,5 0 0,4-2 0,10 1 0,3-2 0,2 1 0,4-2 0,-2-2 0,0 0 0,2-2 0,-2-1 0,-6-3 0,-1 5 0,-6-3 0,-6 3 0,-5 1 0,-5 4 0,-20 0 0,0 0-33,0 0-6,-13 17-3,-4-10 2,-2 7-1</inkml:trace>
          <inkml:trace contextRef="#ctx0" brushRef="#br0" timeOffset="83694.7871">9984 6619 90,'0'0'35,"0"0"-1,0 0 3,0 0-15,5 26-9,3 4-2,-10 2-3,6 15-3,-8 1-5,2 4 0,-4 1 0,1 0 0,-1-10 0,4-1 0,0-8 0,2-12 0,2-3 0,-2-19 0,0 0-4,0 0-30,25-2-4,-25 2-2,28-32 1,-11 14 0</inkml:trace>
          <inkml:trace contextRef="#ctx0" brushRef="#br0" timeOffset="84427.829">10350 7096 100,'0'0'37,"11"21"2,-11-21-1,0 0-13,0 0-12,0 0-10,0 0-3,0 0 0,0 0 0,7-29 0,-5 10 0,0-5 0,0-4 0,2-8 0,-2-2 0,0-3 0,1-3 0,1-1 0,-2 5 0,2 4 0,-2 4 0,0 8 0,-1 5 0,-1 19 0,0-23 0,0 23 0,0 0 0,0 0 0,0 0 0,0 0 0,-20 21 0,20-21 0,-15 30 0,3-13 0,-1 0 0,-2 4 0,-2 0 0,-2-1 0,0 1 0,-1-4 0,1 0 0,0 0 0,0-2 0,19-15 0,-26 25 0,26-25 0,-14 17 0,14-17 0,0 0 0,0 0 0,8 17 0,-8-17 0,28-4 0,-5 0 0,1 0 0,7 1 0,-1-3 0,4 2 0,-4 0 0,2 4 0,-4-1 0,-3 1 0,-4 0 0,-3 0 0,-1 0 0,-17 0 0,25-2 0,-25 2 0,0 0 0,21-4 0,-21 4 0,0 0 0,0 0 0,0 0-14,0 0-25,0 0-4,0 0 2,0 0-2</inkml:trace>
        </inkml:traceGroup>
        <inkml:traceGroup>
          <inkml:annotationXML>
            <emma:emma xmlns:emma="http://www.w3.org/2003/04/emma" version="1.0">
              <emma:interpretation id="{2F06E166-0626-4F30-AD82-BDBCEDA8E5C9}" emma:medium="tactile" emma:mode="ink">
                <msink:context xmlns:msink="http://schemas.microsoft.com/ink/2010/main" type="inkWord" rotatedBoundingBox="15535,18264 19646,18396 19621,19182 15509,19050"/>
              </emma:interpretation>
              <emma:one-of disjunction-type="recognition" id="oneOf14">
                <emma:interpretation id="interp70" emma:lang="en-US" emma:confidence="0">
                  <emma:literal>X=-5+_r40</emma:literal>
                </emma:interpretation>
                <emma:interpretation id="interp71" emma:lang="en-US" emma:confidence="0">
                  <emma:literal>X=-5+.r40</emma:literal>
                </emma:interpretation>
                <emma:interpretation id="interp72" emma:lang="en-US" emma:confidence="0">
                  <emma:literal>X=-5Ir40</emma:literal>
                </emma:interpretation>
                <emma:interpretation id="interp73" emma:lang="en-US" emma:confidence="0">
                  <emma:literal>X=-5t_r40</emma:literal>
                </emma:interpretation>
                <emma:interpretation id="interp74" emma:lang="en-US" emma:confidence="0">
                  <emma:literal>X=-5If40</emma:literal>
                </emma:interpretation>
              </emma:one-of>
            </emma:emma>
          </inkml:annotationXML>
          <inkml:trace contextRef="#ctx0" brushRef="#br1" timeOffset="222384.7197">14672 6977 83,'3'-19'32,"-3"19"0,12-24 1,-12 24-18,0 0-4,-19 11-2,9 15-1,-12 3-2,1 8-1,-9 3-1,1 5 0,-1 2-1,0 1-2,2-7 0,3-1-2,1-6 1,3-6-4,6-2 1,-6-7-4,17 2-5,4-21-10,-17 11-13,17-11 1,0 0-1,25 2 1</inkml:trace>
          <inkml:trace contextRef="#ctx0" brushRef="#br1" timeOffset="222056.7009">14349 6971 96,'0'0'34,"0"0"2,0 0-1,21 15-14,-21-15-6,30 40-3,-11-12-6,11 10-6,0 7 0,8 2 0,0 3 0,1-3 0,-1-2 0,-2-4 0,-4-5 0,-6-7 0,-5-7 0,-21-22 0,19 30-8,-19-30-18,0 0-10,-23-3-3,23 3 1,-28-25 0</inkml:trace>
          <inkml:trace contextRef="#ctx0" brushRef="#br1" timeOffset="222704.738">14892 7128 99,'25'-13'35,"-25"13"2,19-4-1,-19 4-12,20-4-13,-20 4-5,38-2-2,-11 0-1,5 2-3,0 0 0,4-2 0,1 2 0,-8 0-2,-1 2-4,-9-5-3,5 8-11,-24-5-13,17-2-4,-17 2 1,0 0 0</inkml:trace>
          <inkml:trace contextRef="#ctx0" brushRef="#br1" timeOffset="222958.7525">14943 7235 86,'-24'17'34,"24"-17"-1,0 0 3,24-5-13,10 5-12,-2-8-3,12 4-2,-3-1-2,4 1-2,-3 2-2,-6 0-3,1 14-12,-12-9-17,-8 1-3,-17-4-1,19 0 1</inkml:trace>
          <inkml:trace contextRef="#ctx0" brushRef="#br1" timeOffset="223492.7831">15590 7166 107,'0'0'34,"0"0"1,0 0-3,0 0-19,0 0-4,30 5-2,-1-3-1,1-7-3,8 1-1,-1 0-2,-5-2-6,10 10-12,-16-6-15,-3 6-4,-6 0 1,-17-4-1</inkml:trace>
          <inkml:trace contextRef="#ctx0" brushRef="#br1" timeOffset="224014.8129">16135 7035 73,'0'0'32,"21"-18"1,-21 18 1,0 0-6,0 17-15,2 3-2,-2-20-3,-6 40-2,5-17-1,1 3-1,-2-3-2,5-3 0,1-3-2,-4-17 1,15 23-1,-15-23 0,21 2 0,-21-2 0,30-11 0,-11 1 0,2-1 0,2-1 0,5 1 0,2 4 0,0 1 0,2 4 0,-3 6 0,-5 3 1,-3 8-1,-6 6 0,-13 4 2,-6 5-4,-13 0 4,-9 2-4,-6-2 2,-4-3-1,-2-6 0,-3-10-3,3-4 0,-2-8-2,14-1-5,-8-17-9,15 6-14,2-3-1,4-6 1,7 3 0</inkml:trace>
          <inkml:trace contextRef="#ctx0" brushRef="#br1" timeOffset="224247.8263">16175 7064 89,'17'-15'34,"-17"15"1,32-10 1,-15 1-15,15 11-8,-3-8-4,6 8-3,1 0-5,0-6-4,6 10-14,-10-3-16,-4-1-4,-5 2 1,-23-4-1</inkml:trace>
          <inkml:trace contextRef="#ctx0" brushRef="#br1" timeOffset="225264.8844">16764 7207 105,'0'0'34,"0"0"1,-2 21-1,23-15-22,-4-8-5,11 5-2,2-6-1,10 3-1,1-6-1,3 4-2,1 0-1,-9-3-6,7 8-16,-11-3-11,-7 0-2,-6 0 1,-19 0-1</inkml:trace>
          <inkml:trace contextRef="#ctx0" brushRef="#br1" timeOffset="224991.8688">16783 7013 58,'17'-10'32,"-17"10"0,26 2 0,-9 2-3,2-6-11,9 6-6,-1-4-7,3 0-3,2 4-10,-8-2-17,1-2-8,-4 5 0,-21-5 0,24 12-1</inkml:trace>
          <inkml:trace contextRef="#ctx0" brushRef="#br1" timeOffset="224771.8562">16903 6958 87,'15'-19'33,"-15"19"2,0 0 1,8 19-9,-8-19-17,6 28-2,-3-7-3,1 6-1,0 1-1,-4 0-1,2-3-2,0-3-1,0-3-3,-2-19-6,3 17-16,-3-17-10,0 0-1,0 0 1,0 0-1</inkml:trace>
          <inkml:trace contextRef="#ctx0" brushRef="#br1" timeOffset="226132.9341">17399 7145 105,'0'0'34,"0"0"2,-5 26-3,18 3-18,-5-9-5,10 11-3,-4-5-2,4 4-2,1-7 0,-2-4-2,-17-19 2,27 24-3,-27-24 0,0 0 0,0 0 0,0 0 0,0 0 0,5-19 0,-8-3 0,1-9 0,0-4 0,0-7 0,0-7 0,-2-2 0,2-2 0,-1 8 0,-1 2 0,2 3 0,2 8 0,-2 4 0,2 5 0,2 6 0,-2 17 0,8-21 0,-8 21 0,0 0 0,20-9 0,-20 9 0,34 7 0,-5-3 0,6-2 0,11 2 0,10-4 0,8 0 0,6-4 0,9-2 0,-1 3 0,1-1 0,-5 2 0,-8 2 0,-8 0 0,-9 2 0,-7 4 0,-14-5 0,-5 5 0,-23-6 0,24 9 0,-24-9-27,0 0-9,0 0-4,0 0 2,-26 8-1</inkml:trace>
          <inkml:trace contextRef="#ctx0" brushRef="#br1" timeOffset="226869.9762">17871 7447 76,'0'0'30,"0"0"2,0 0-3,0 0-9,23 0-6,-23 0-1,0 0-2,0 0-2,0 0 0,3-19-3,-3 19 0,-7-19-6,3 2 0,6-11 0,0-4 0,4-6 0,-1-5 0,3-5 0,-1 3 0,-1 2 0,0-1 0,-6 8 0,0 8 0,-2 6 0,-2 5 0,4 17 0,-6-21 0,6 21 0,0 0 0,0 0 0,0 0 0,0 0 0,0 0 0,4 19 0,-4-19 0,-7 26 0,-3-9 0,-1 2 0,-4 0 0,-2 0 0,-4 1-2,-2-1 1,-1 2 1,-3-2-1,3-4 0,1 2 0,-1-2 1,5 0-1,19-15 0,-25 23 1,25-23 0,0 0 0,0 0 1,0 0 0,25 13-1,-6-17 1,7-1 0,8-3 0,6 0 0,1 1-2,1-1-1,5 8-3,-9-11-7,3 13-19,-9-2-6,-11 2 1,-21-2 0,24 0-1</inkml:trace>
          <inkml:trace contextRef="#ctx0" brushRef="#br1" timeOffset="227292.0004">18169 7069 64,'0'0'32,"0"0"2,0 0 0,0 0-3,0 0-14,0 0-3,-19 16-4,10 8-2,-8 1-2,6 9-1,-3-1-5,5 3 0,5-4 0,6 0 0,6-7 0,7-2 0,2-6 0,3-6 0,5-5 0,1-8 0,5-4 0,-1-11 0,0-4 0,-2-7 0,0-4 0,-5-6 0,-8-3 0,-3-3 0,-11 3 0,-8 5 0,-6 4 0,-10 7 0,-3 10 0,-10 6 0,0 13 0,-4 7-2,6 12-5,-5-3-9,10 12-17,3 2-5,7 4 2,10-2 1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05:26.49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8BD17C1-9D88-4766-AEB2-D66B421C5856}" emma:medium="tactile" emma:mode="ink">
          <msink:context xmlns:msink="http://schemas.microsoft.com/ink/2010/main" type="writingRegion" rotatedBoundingBox="8704,15622 12431,15587 12447,17348 8721,17382">
            <msink:destinationLink direction="with" ref="{25E88741-0CE1-46C6-A5D4-830ED6912F4E}"/>
          </msink:context>
        </emma:interpretation>
      </emma:emma>
    </inkml:annotationXML>
    <inkml:traceGroup>
      <inkml:annotationXML>
        <emma:emma xmlns:emma="http://www.w3.org/2003/04/emma" version="1.0">
          <emma:interpretation id="{B4EF21BA-0FDF-4BFA-9435-ECE849CA4D3A}" emma:medium="tactile" emma:mode="ink">
            <msink:context xmlns:msink="http://schemas.microsoft.com/ink/2010/main" type="paragraph" rotatedBoundingBox="8704,15622 12431,15587 12447,17348 8721,173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B862EA-BA86-4229-B8D5-5CA62B6E5F21}" emma:medium="tactile" emma:mode="ink">
              <msink:context xmlns:msink="http://schemas.microsoft.com/ink/2010/main" type="line" rotatedBoundingBox="8704,15622 12431,15587 12438,16410 8712,16444"/>
            </emma:interpretation>
          </emma:emma>
        </inkml:annotationXML>
        <inkml:traceGroup>
          <inkml:annotationXML>
            <emma:emma xmlns:emma="http://www.w3.org/2003/04/emma" version="1.0">
              <emma:interpretation id="{BDEFAA0E-8F4E-46D2-8BF4-083DD4CF3AE0}" emma:medium="tactile" emma:mode="ink">
                <msink:context xmlns:msink="http://schemas.microsoft.com/ink/2010/main" type="inkWord" rotatedBoundingBox="8617,15808 10219,15543 10314,16116 8712,16382"/>
              </emma:interpretation>
              <emma:one-of disjunction-type="recognition" id="oneOf0">
                <emma:interpretation id="interp0" emma:lang="en-US" emma:confidence="0">
                  <emma:literal>4=-5.74,</emma:literal>
                </emma:interpretation>
                <emma:interpretation id="interp1" emma:lang="en-US" emma:confidence="0">
                  <emma:literal>4=5.74,</emma:literal>
                </emma:interpretation>
                <emma:interpretation id="interp2" emma:lang="en-US" emma:confidence="0">
                  <emma:literal>4=-5.74)</emma:literal>
                </emma:interpretation>
                <emma:interpretation id="interp3" emma:lang="en-US" emma:confidence="0">
                  <emma:literal>11=5.74,</emma:literal>
                </emma:interpretation>
                <emma:interpretation id="interp4" emma:lang="en-US" emma:confidence="0">
                  <emma:literal>11--5.74,</emma:literal>
                </emma:interpretation>
              </emma:one-of>
            </emma:emma>
          </inkml:annotationXML>
          <inkml:trace contextRef="#ctx0" brushRef="#br0">-1991-664 92,'-3'-22'32,"3"22"2,0 0 1,0-17-12,0 17-5,15 17-4,0 5-7,-8-1-7,12 11 0,-2 2 0,6 6 0,1 1 0,5 2 0,1 1 0,2-3 0,-2-5 0,-4-2 0,1-7 0,-8-9 0,-2 1 0,-17-19 0,15 19 0,-15-19-7,0 0-27,0 0-5,0 0 0,-19-13 2,19 13 0</inkml:trace>
          <inkml:trace contextRef="#ctx0" brushRef="#br0" timeOffset="380.0218">-1708-736 87,'0'0'33,"2"-16"1,-2 16 2,0 0-4,0 0-19,0 0-4,-11 28-2,5-6-3,-3 5-4,-4 7 0,-6 4 0,-2 9 0,-5 0 0,-3 4 0,-3 0 0,0 3 0,0-3 0,4-5 0,3-3 0,5-9 0,6-4 0,5-11 0,9 2-3,0-21-19,0 0-13,0 0-2,28-17 0,-11-6 2</inkml:trace>
          <inkml:trace contextRef="#ctx0" brushRef="#br0" timeOffset="793.0454">-1425-636 114,'0'0'34,"0"0"2,0 0-1,0 0-18,-17-3-6,17 3-3,0 0-8,25 3 0,-25-3 0,34-7 0,-12-1 0,9 3 0,-3-5 0,6 1 0,0-2 0,0 5 0,-4 2 0,-5 0 0,-3 10 0,-22-6 0,27 17-4,-27-17-25,7 17-7,-7-17-3,0 0 2,0 0 0</inkml:trace>
          <inkml:trace contextRef="#ctx0" brushRef="#br0" timeOffset="1116.0639">-1389-534 121,'-11'19'36,"11"-19"1,0 0-1,23 10-20,-23-10-7,35-8-9,-10 2 0,9 1 0,0-3 0,0 3 0,-2 1 0,2-2 0,-4 6 0,-6-2 0,-5 4 0,-19-2 0,29 8 0,-29-8-30,0 0-7,0 0-1,0 0 0,0 0 0</inkml:trace>
          <inkml:trace contextRef="#ctx0" brushRef="#br0" timeOffset="1721.0985">-815-598 91,'0'0'36,"0"0"1,0 0 3,0 0-7,19 6-15,-19-6-18,26 2 0,-7-2 0,7 2 0,3-4 0,4 2 0,1 0 0,0 0 0,-2-2 0,-3 2 0,-5 0 0,-5-2 0,-19 2 0,25 0 0,-25 0 0,0 0 0,0 0 0,0 0 0,0 0 0,0 0 0,0 0 0,0 0 0,0 0-31,-8 17-9,8-17-1,0 0 3,0 0-2</inkml:trace>
        </inkml:traceGroup>
        <inkml:traceGroup>
          <inkml:annotationXML>
            <emma:emma xmlns:emma="http://www.w3.org/2003/04/emma" version="1.0">
              <emma:interpretation id="{A0A16372-2BA4-49EF-BEA6-D3B37B7948EA}" emma:medium="tactile" emma:mode="ink">
                <msink:context xmlns:msink="http://schemas.microsoft.com/ink/2010/main" type="inkWord" rotatedBoundingBox="10665,15603 12431,15587 12438,16410 10673,16426"/>
              </emma:interpretation>
            </emma:emma>
          </inkml:annotationXML>
          <inkml:trace contextRef="#ctx0" brushRef="#br0" timeOffset="3646.2086">-49-847 89,'0'0'32,"0"0"1,0 0 2,0 0-11,0 0-9,0 0-3,0 0-3,-2 42-3,-2-18-6,6 8 0,-6 0 0,6 2 0,0-2 0,2-1 0,-1-5 0,1-7 0,-4-19 0,10 24 0,-10-24 0,0 0 0,18 2 0,-18-2 0,21-17 0,-21 17 0,30-22 0,-9 10 0,2 3 0,1 1 0,1 6 0,-1 4 0,-1 6 0,0 3 0,-6 4 0,-2 6 0,-6 2 0,-5 5 0,-4 0 0,-6 1 0,-7-1 0,-4 0 0,-7 0 0,-5-5 0,-1-2 0,-4-6 0,2-7 0,2-8 0,2-4 0,3-8 0,25 12 0,-32-34 0,32 34-13,-13-32-18,13 32-6,-6-30 0,6 30 1,10-30 0</inkml:trace>
          <inkml:trace contextRef="#ctx0" brushRef="#br0" timeOffset="4055.232">9-888 94,'0'0'34,"0"0"2,0 0 1,0 0-11,0 0-11,25 13-2,-8-15-13,11 8 0,-2-3 0,8 1 0,-2 0 0,4-2 0,0 0 0,0-4 0,-2 0 0,-4-2 0,-5 2 0,-8-1 0,-17 3 0,0 0-16,7 17-18,-7-17-4,-24 26-1,24-26 2,-27 32-1</inkml:trace>
          <inkml:trace contextRef="#ctx0" brushRef="#br0" timeOffset="4531.2592">468-377 102,'0'0'32,"1"-17"2,-1 17 0,0 0-16,0 0-5,0 0-2,0 0-2,-18 17-7,18-17-2,0 0 0,-6 19 0,6-19 0,0 0 0,0 0 0,17 2 0,-17-2 0,22-12 0,-22 12 0,23-15 0,-23 15 0,0 0 0,13-20 0,-13 20 0,0 0 0,-22-6 0,22 6 0,-21 2 0,21-2 0,-17-2 0,17 2-26,0 0-8,21-2-4,-21 2 0,20-13 1,-20 13 2</inkml:trace>
          <inkml:trace contextRef="#ctx0" brushRef="#br0" timeOffset="5178.2962">673-892 90,'-19'6'35,"19"-6"1,0 0 2,0 0-8,0 0-15,23 5-4,-2-1-11,-2-8 0,5 4 0,1-4 0,-1 3 0,-1-1 0,-1-2 0,-3 2 0,0 2 0,-19 0 0,28 0 0,-28 0 0,19 4 0,-19-4 0,0 0 0,19 11 0,-19-11 0,0 0 0,6 27 0,-6-27 0,-4 37 0,0-12 0,-1 3 0,-1 6 0,-4 4 0,3 3 0,-2 3 0,-3 1 0,5 0 0,-3 0 0,3 1 0,1-5 0,2-7 0,2-2 0,4-5 0,0-8 0,-2-19 0,6 22 0,-6-22 0,0 0 0,0 0 0,0 0 0,0 0 0,19-13 0,-19 13-23,5-26-16,-3 9-2,6-2 1,-1-4 1</inkml:trace>
          <inkml:trace contextRef="#ctx0" brushRef="#br0" timeOffset="6017.3442">1286-311 125,'0'0'37,"4"26"1,-4-26-1,0 0-19,0 0-18,0 0 0,0 0 0,0 0 0,9-32 0,-9 8 0,0-8 0,0-6 0,-3-5 0,3-6 0,-2-4 0,2 2 0,-2 2 0,0 2 0,2 5 0,0 6 0,0 6 0,-2 6 0,2 7 0,0 17 0,-2-23 0,2 23 0,0 0 0,0 0 0,0 0 0,0 0 0,0 0 0,0 0 0,0 0 0,0 0 0,0 0 0,0 0 0,0 0 0,0 0 0,-17 7 0,17-7 0,-15 21 0,15-21 0,-22 28 0,6-7 0,-2 2 0,-1-2 0,-4 3 0,2-3 0,1 2 0,-1-3 0,6-1 0,15-19 0,-27 28 0,27-28 0,-13 21 0,13-21 0,0 0 0,-2 21 0,2-21 0,0 0 0,21 8 0,-4-8 0,4-2 0,5 0 0,6-2 0,2 0 0,4-1 0,2 1 0,-1 2 0,-1 0 0,-2 0 0,-6 4 0,-4 0 0,-5 0 0,-4 0 0,-17-2 0,23 5 0,-23-5 0,0 0 0,0 0 0,0 0 0,0 0 0,0 0 0,0 0 0,19-2-3,-19 2-35,0 0-3,0 0 0,0 0 0,-17 14 2</inkml:trace>
          <inkml:trace contextRef="#ctx0" brushRef="#br0" timeOffset="6461.3696">1671-420 65,'-9'-21'32,"9"21"2,0 0 1,5-19-5,-5 19-3,0 0-6,0 0-10,0 0-11,19 17 0,-19-17 0,4 32 0,-2-9 0,-2 3 0,-2 4 0,-4 4 0,-3 2 0,-4 0 0,-8 0 0,2-6 0,-5-4 0,1-5 0,0-4 0,3-8 0,3-1 0,-2-17 0,19 9-13,-21-4-26,21 4-2,0 0 0,-15-19 0</inkml:trace>
        </inkml:traceGroup>
      </inkml:traceGroup>
      <inkml:traceGroup>
        <inkml:annotationXML>
          <emma:emma xmlns:emma="http://www.w3.org/2003/04/emma" version="1.0">
            <emma:interpretation id="{9A5D5CED-BAD1-409A-B8F7-C00E84E27097}" emma:medium="tactile" emma:mode="ink">
              <msink:context xmlns:msink="http://schemas.microsoft.com/ink/2010/main" type="line" rotatedBoundingBox="8939,16641 12112,16377 12181,17203 9008,17467"/>
            </emma:interpretation>
          </emma:emma>
        </inkml:annotationXML>
        <inkml:traceGroup>
          <inkml:annotationXML>
            <emma:emma xmlns:emma="http://www.w3.org/2003/04/emma" version="1.0">
              <emma:interpretation id="{400F20A9-C703-481C-A61B-B70EBB6BA1D4}" emma:medium="tactile" emma:mode="ink">
                <msink:context xmlns:msink="http://schemas.microsoft.com/ink/2010/main" type="inkWord" rotatedBoundingBox="8943,16693 9422,16653 9479,17340 9001,17380"/>
              </emma:interpretation>
            </emma:emma>
          </inkml:annotationXML>
          <inkml:trace contextRef="#ctx0" brushRef="#br0" timeOffset="390314.3247">-1366 166 105,'0'0'33,"0"0"2,0 0-1,5 27-13,-18-8-10,6 11-4,-10 2-1,0 9-3,-8 5-3,-1 6 0,-8 5 0,2 1 0,-6 1 0,0-1 0,3-1 0,2-4 0,7-10 0,3-9 0,12-7 0,11-27 0,-7 30-10,7-30-23,0 0-4,18-21-1,-1 2 1,10-2 0</inkml:trace>
          <inkml:trace contextRef="#ctx0" brushRef="#br0" timeOffset="389945.3036">-1779 306 52,'0'0'26,"0"0"5,-14-21-1,14 21-4,0 0-2,0 0-4,0 0-2,0 0-2,29 17-4,-29-17-12,26 43 0,-7-14 0,9 5 0,4 5 0,6-1 0,2 2 0,3-1 0,1-1 0,-1-2 0,-2-4 0,-5-4 0,-4-3 0,-7-4 0,-4-6 0,-21-15 0,26 20 0,-26-20 0,0 0-19,0 0-17,0 0-3,-15-18 1,15 18 1,-23-31 1</inkml:trace>
        </inkml:traceGroup>
        <inkml:traceGroup>
          <inkml:annotationXML>
            <emma:emma xmlns:emma="http://www.w3.org/2003/04/emma" version="1.0">
              <emma:interpretation id="{9C19C8B8-8379-4C9D-9A4B-7C3C62018453}" emma:medium="tactile" emma:mode="ink">
                <msink:context xmlns:msink="http://schemas.microsoft.com/ink/2010/main" type="inkWord" rotatedBoundingBox="10712,16493 12112,16377 12181,17203 10781,17320"/>
              </emma:interpretation>
              <emma:one-of disjunction-type="recognition" id="oneOf1">
                <emma:interpretation id="interp5" emma:lang="en-US" emma:confidence="1">
                  <emma:literal>1.74</emma:literal>
                </emma:interpretation>
                <emma:interpretation id="interp6" emma:lang="en-US" emma:confidence="0">
                  <emma:literal>1-74</emma:literal>
                </emma:interpretation>
                <emma:interpretation id="interp7" emma:lang="en-US" emma:confidence="0">
                  <emma:literal>$.74</emma:literal>
                </emma:interpretation>
                <emma:interpretation id="interp8" emma:lang="en-US" emma:confidence="0">
                  <emma:literal>174</emma:literal>
                </emma:interpretation>
                <emma:interpretation id="interp9" emma:lang="en-US" emma:confidence="0">
                  <emma:literal>1.79</emma:literal>
                </emma:interpretation>
              </emma:one-of>
            </emma:emma>
          </inkml:annotationXML>
          <inkml:trace contextRef="#ctx0" brushRef="#br0" timeOffset="9220.5274">0 0 102,'0'0'33,"0"0"3,0 0-1,0 0-12,0 0-9,22 36-2,-22-19-12,8 15 0,-8 2 0,4 11 0,-6 3 0,0 4 0,-2 3 0,0-2 0,1-2 0,1-4 0,0-7 0,0-10 0,6-8 0,-4-22 0,5 25 0,-5-25 0,0 0 0,0 0-3,0 0-34,12-17-3,-12 17-1,0 0 2,15-21-1</inkml:trace>
          <inkml:trace contextRef="#ctx0" brushRef="#br0" timeOffset="9664.5528">337 457 117,'0'0'34,"0"0"1,0 0-2,0 0-20,0 0-5,0 0-2,0 0-1,-7 19-1,7-19-4,0 0 0,-6 22 0,6-22 0,0 17 0,0-17 0,0 0 0,0 0 0,0 0 0,19 12 0,-19-12 0,0 0 0,0 0 0,15-17 0,-15 17 0,0 0 0,0 0 0,0 0 0,-17-12 0,17 12 0,0 0-11,0 0-21,0 0-6,0 0 1,0 0 0,6-20 0</inkml:trace>
          <inkml:trace contextRef="#ctx0" brushRef="#br0" timeOffset="10348.592">592 93 97,'-23'3'32,"23"-3"0,0 0 3,-18 0-16,18 0-5,0 0-1,30 12-2,-30-12-9,32 2-2,-15-6 0,7 2 0,3-2 0,1-1 0,0-3 0,1 2 0,-3 1 0,-3 1 0,-5 0 0,-18 4 0,23 0 0,-23 0 0,0 0 0,0 0 0,0 0 0,0 0 0,0 0 0,0 0 0,0 0 0,10 19 0,-10-19 0,-4 30 0,0-7 0,0 7 0,0 6 0,-1 5 0,-3 5 0,1 1 0,1 4 0,0 2 0,1-2 0,-1-2 0,0-2 0,5-6 0,-1-3 0,2-6 0,0-7 0,-2-7 0,2-18 0,2 21 0,-2-21 0,0 0 0,0 0 0,5-26 0,-5 26-31,14-34-8,-3 11-3,-4-5 2,8 0 0</inkml:trace>
          <inkml:trace contextRef="#ctx0" brushRef="#br0" timeOffset="11198.6406">1173 640 119,'0'0'37,"0"0"1,2 21-2,-2-21-17,0 0-13,0 0-6,0 0 0,0 0 0,-4-25 0,4 6 0,2-4 0,-2-5 0,2-8 0,-4-7 0,4-6 0,-2-2 0,-2 4 0,2-2 0,-2 5 0,2 3 0,0 7 0,2 8 0,-2 7 0,0 2 0,0 17 0,4-23 0,-4 23 0,0 0 0,2-17 0,-2 17 0,0 0 0,0 0 0,0 0 0,0 0 0,0 0 0,0 0 0,0 0 0,-12 21 0,12-21 0,-15 28 0,4-9 0,-2 0 0,-2 3 0,0 1 0,-4 2 0,4-1 0,0-1 0,1-1 0,3-3 0,2-2 0,3 0 0,6-17 0,-9 23 0,9-23 0,-8 17 0,8-17 0,0 0 0,0 0 0,0 0 0,13 17 0,-13-17 0,25-2 0,-5 0 0,5-4 0,3 3 0,6-3 0,2 2 0,-4 0 0,2 1 0,-2 1 0,-4 0 0,-3 2 0,-4 0 0,-2 0 0,-19 0 0,24 0 0,-24 0 0,0 0 0,17 4 0,-17-4 0,0 0 0,0 0 0,0 0 0,6 17 0,-6-17-21,0 0-19,-19-2-3,19 2 0,-21-6 0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05:41.89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5E88741-0CE1-46C6-A5D4-830ED6912F4E}" emma:medium="tactile" emma:mode="ink">
          <msink:context xmlns:msink="http://schemas.microsoft.com/ink/2010/main" type="inkDrawing" rotatedBoundingBox="8527,15223 12733,15093 12808,17552 8603,17681" hotPoints="12701,15258 12744,17515 8608,17594 8566,15337" semanticType="enclosure" shapeName="Rectangle">
            <msink:sourceLink direction="with" ref="{E8BD17C1-9D88-4766-AEB2-D66B421C5856}"/>
          </msink:context>
        </emma:interpretation>
      </emma:emma>
    </inkml:annotationXML>
    <inkml:trace contextRef="#ctx0" brushRef="#br0">-3 109 74,'0'0'29,"5"-33"0,-5 33 0,0 0-9,6-18-7,-6 18-1,6 20-1,-1 5-1,-9-1-1,6 18 0,-5-1 1,3 14-10,-6-2 0,6 11 0,-4 0 0,6 4 0,-2 2 0,4 4 0,0-1 0,1 3 0,-1-1 0,2 4 0,-5 0 0,1 3 0,-2-1 0,0-2 0,0 4 0,-2 0 0,1-4 0,-1-7 0,2-4 0,0-6 0,0-9 0,0-2 0,2-12 0,1-3 0,-1-4 0,0 0 0,2-3 0,-2-1 0,3-2 0,-1 1 0,2-3 0,-2 1 0,-1-4 0,1-2 0,-2-3 0,0 1 0,-2-17 0,0 31 0,0-31 0,0 28 0,0-28 0,0 23 0,0-23 0,-2 17 0,2-17 0,0 0 0,0 0 0,0 0 0,0 17 0,0-17 0,0 0 0,0 0 0,0 0 0,-2 17 0,2-17 0,0 0 0,0 17 0,0-17 0,0 0 0,0 0 0,0 0 0,0 18 0,0-18 0,0 0 0,0 0 0,0 0 0,6 19 0,-6-19 0,0 0 0,15 19 0,-15-19 0,23 8 0,-6-6 0,0-2 0,1-2 0,3 0 0,2 0 0,-2-2 0,-1 2 0,1 4 0,-2-2 0,0 2 0,2-2 0,5 0 0,0-4 0,6 2 0,1-1 0,6-3 0,-1 4 0,0-2 0,-3 2 0,1 4 0,0 0 0,-2 0 0,2 2 0,2 0 0,-1-1 0,9-1 0,1 0 0,0-2 0,6 0 0,0 2 0,1-2 0,-3 4 0,0 0 0,-2-1 0,-3 1 0,-1 0 0,-4 0 0,-1-1 0,0 1 0,1-4 0,-1 0 0,-1 2 0,1 0 0,-2-2 0,-1 4 0,1-4 0,0 3 0,-6 1 0,2-2 0,0 0 0,4-4 0,1 2 0,5-4 0,-3 2 0,4-3 0,2 1 0,4-2 0,0 3 0,-2-1 0,2-2 0,-2 1 0,4 1 0,-4-2 0,4 2 0,-2-1 0,0 1 0,-2 0 0,-2 4 0,-3 0 0,-1 0 0,-3 2 0,-5 0 0,-3-2 0,1 2 0,-3 0 0,0-4 0,-4 4 0,1-2 0,-1 0 0,1 2 0,-5 1 0,3-1 0,3 0 0,2 0 0,2-2 0,4 0 0,0-2 0,4-2 0,3 1 0,-2-1 0,1-2 0,-4 2 0,-1-1 0,1 1 0,-8 0 0,2 0 0,-3 2 0,-7 2 0,1-1 0,-4 1 0,0 0 0,-19 0 0,32 0 0,-32 0 0,34 0 0,-12-2 0,-1 2 0,2-2 0,-2 2 0,-1-2 0,-1 0 0,-2 0 0,-17 2 0,23-4 0,-23 4 0,0 0 0,19-3 0,-19 3 0,0 0 0,0 0 0,22-6 0,-22 6 0,0 0 0,23-9 0,-23 9 0,0 0 0,21-14 0,-21 14 0,0 0 0,0 0 0,15-20 0,-15 20 0,2-19 0,-2 19 0,2-27 0,-1 8 0,-1 1 0,2-7 0,0-5 0,2-4 0,0-6 0,0-3 0,-3-2 0,3-4 0,0-2 0,0-4 0,-1 0 0,-3 2 0,-1 1 0,1 1 0,-2-2 0,0 0 0,2-2 0,0-3 0,0-3 0,4-1 0,1-4 0,1 0 0,1 0 0,-5 4 0,2 3 0,0 5 0,-4 5 0,-2 1 0,0 5 0,2 0 0,0-1 0,0-1 0,0 0 0,0 1 0,2 3 0,-2 1 0,0 4 0,-2 6 0,0 6 0,0 5 0,2 19 0,-5-27 0,5 27 0,-4-20 0,4 20 0,-2-23 0,2 23 0,-2-26 0,2 26 0,0-29 0,0 29 0,-4-28 0,4 28 0,0-30 0,0 30 0,0-32 0,2 15 0,0-2 0,0 0 0,0 0 0,-2 19 0,2-32 0,-2 32 0,-2-24 0,2 24 0,0 0 0,-8-19 0,8 19 0,0 0 0,0 0 0,0 0 0,0 0 0,0 0 0,0 0 0,-17-8 0,17 8 0,0 0 0,-17-2 0,17 2 0,-20 0 0,20 0 0,-25 4 0,25-4 0,-30 0 0,30 0 0,-34 0 0,13 0 0,-1 0 0,-3 2 0,-5-2 0,0 6 0,-8-3 0,-4 3 0,1 0 0,-2-3 0,-3 5 0,3-4 0,-4 0 0,1-3 0,5 3 0,-2-4 0,-3 2 0,-1 0 0,-4 2 0,-3 1 0,-3-1 0,-3 6 0,-1-5 0,-3 1 0,2 0 0,-2-5 0,3-1 0,1 0 0,0-1 0,-1-1 0,-1 2 0,-4 3 0,-4 3 0,0 2 0,-3 3 0,3-2 0,-2 5 0,4-3 0,4-2 0,4-1 0,5-2 0,4-3 0,-7 3 0,-1 0 0,1-1 0,-3 1 0,-1 2 0,-2-1 0,2-1 0,-1 1 0,11-3 0,3-2 0,1-2 0,11-2 0,3-2 0,0 1 0,2-1 0,1 0 0,-1 2 0,0 0 0,-2 2 0,-1 2 0,-3-2 0,0 2 0,-2 0 0,1-2 0,-1 2 0,-1-2 0,1 2 0,-1 0 0,1-1 0,-1 3 0,1 0 0,2 0 0,0-1 0,4 1 0,1 2 0,0-4 0,3 0 0,2 0 0,2-2 0,-1-2 0,4 0 0,1-4 0,5 4 0,0-2 0,17 4 0,-27-7 0,27 7 0,-18-8 0,18 8 0,-19-5 0,19 5 0,0 0 0,-23-12 0,23 12 0,0 0 0,-21-7 0,21 7 0,0 0 0,-18-2 0,18 2 0,0 0 0,0 0 0,0 0 0,0 0 0,0 0 0,16 6 0,-16-6-28,31 2-14,-9-2-4,10-2 1,12 2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05:57.479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79448D2-E6A5-4689-BEA0-8C1FF868DD94}" emma:medium="tactile" emma:mode="ink">
          <msink:context xmlns:msink="http://schemas.microsoft.com/ink/2010/main" type="inkDrawing" rotatedBoundingBox="14670,11223 24172,11377 24171,11457 14668,11303" semanticType="underline" shapeName="Other">
            <msink:sourceLink direction="with" ref="{8136190D-2374-4964-87C8-9E1C5E26CC85}"/>
          </msink:context>
        </emma:interpretation>
      </emma:emma>
    </inkml:annotationXML>
    <inkml:trace contextRef="#ctx0" brushRef="#br0">0 27 28,'21'-4'18,"-21"4"1,19-2-1,-19 2-1,17-2-4,-17 2-3,26-2-2,-26 2-2,34 0-1,-13 2 0,-2 0-1,6 2 0,-5-2 0,5 1 0,1-1-1,6 0 2,2-2-1,10 2-1,1-6 2,6 4-1,0-2 0,7 0 0,-1-1 1,3 1-2,-1 0 1,-1 0-2,1 0-1,3 0 0,4-2 0,4 3 0,-2-3 1,3 2-1,-1-2 1,4 2 0,-4-2 0,-1 4 0,-3 0 0,-1 2 0,1-2-1,3 2 0,-3 0 0,4 0 0,-2-2 0,4 0 0,3 0 0,3 0 1,-5 0-1,3 0 0,1 2 0,2-2 0,-1-2-1,-1 2 1,2-2 0,0 4 0,-1-2 0,1 2 0,-2-2 0,4 4 0,2-2 0,6-1 0,-4 1 0,0 0 0,2-2 0,-4 2 1,3-4-2,-4 4 0,-1-4 0,-6 2 0,1 2 0,-1-2 0,2 2 0,-1 0 0,-1 2 0,3-1 0,-3-1 0,3 2 0,-3-2 0,2 2 0,-3-2 0,5-2 0,-5 2 0,1-1 0,-1 3 0,1-2 0,-3 2 0,0-2 0,-8 2 0,-2-1 0,0 3 0,0-2 0,1-1 0,-1 1 0,0 0 0,2-2 0,8 0 0,-2-2 0,2-2 0,-5 2 0,0-2 0,-1 0 0,-4 2 0,0 0 0,-3-2 0,1 4 0,2-4 0,4 4 0,4-4 0,0 2 0,5-2 0,3 0 0,-3 1 0,2 1 0,-5 0 0,0 0 0,-4 1 0,-2 3 0,-2 0 0,-4 0 0,1 0 0,-3-1 0,2 1 0,1-2 0,-5 0 0,3 0 0,-3 0 0,3-2 0,3 2 0,2-1 0,4 3 0,2 0 0,4 0 0,-1 0 0,1-1 0,-3 3 0,-8-2 0,-12 0 0,-6-3 0,-9 1 0,-6 0 0,-7-2 0,-1 0 0,1 2 0,1-2 0,7 0 0,1 2 0,4 0 0,1 0 0,5 0 0,-1 0 0,1-1 0,-3 1 0,7 0 0,-7-4 0,5 2 0,-5-3 0,-1 1 0,-2 0 0,-4 0 0,-6 0 0,-5 2 0,-4-2 0,-17 2 0,25 2 0,-25-2 0,18 2 0,-18-2 0,21 4 0,-21-4 0,0 0 0,23 3 0,-23-3 0,0 0 0,0 0 0,0 0 0,0 0 0,0 0-22,0 0-17,-6-22-2,6 22 1,-30-30-1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3:59:17.206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6E2A93A-368B-4F92-B806-FFDCB1A6DAFA}" emma:medium="tactile" emma:mode="ink">
          <msink:context xmlns:msink="http://schemas.microsoft.com/ink/2010/main" type="inkDrawing" rotatedBoundingBox="1387,12054 6015,11980 6016,12042 1388,12115" semanticType="underline" shapeName="Other">
            <msink:sourceLink direction="with" ref="{C6E212F1-01A0-4F92-8726-273B0A723A99}"/>
          </msink:context>
        </emma:interpretation>
      </emma:emma>
    </inkml:annotationXML>
    <inkml:trace contextRef="#ctx0" brushRef="#br0">0 48 23,'0'0'17,"0"0"1,17-2 2,-17 2-1,0 0-3,0 0 0,0 0-2,0 0-1,17 11-1,-17-11-1,0 0-3,19 10-1,-2-4-1,0-5-2,8 5 0,-1-4-1,6 6 0,1-5-2,4 1 0,5 0 1,3-2-1,7-4 1,2 0 0,11-7 0,6 1 1,7-5 0,5 3-1,4-1 1,2 4-1,-6-1 0,2 8 0,-10 0-1,-5 4 1,-4 0-1,-7 3 0,0-1 0,-3-1 1,5-1-1,3 0 1,4-4 0,6-2-2,1 0 0,7-2 0,1 1 0,2-1 0,0 0 0,-4 0 0,2 1 0,-2 1 0,-3 0 0,-3 2 0,-1 0 0,2 0 0,-1-2 0,1 0 0,-1 0 0,5 0 0,1 0 0,-2-1 0,1 3 0,-5-6 0,-3 6 0,2 2 0,-6-2 0,-4 2 0,-2-6 0,1 6 0,-1-4 0,2 2 0,1-4 0,-5 0 0,2 1 0,1 1 0,-3 0 0,-1 2 0,-4 0 0,-2 0 0,-6 2 0,0 0 0,-3-1 0,-5 3 0,-1-2 0,-4-4 0,-2 4 0,1 0 0,-3-2 0,-2 0 0,-1 0 0,-6 0 0,0 0 0,-19 0 0,26 2 0,-26-2 0,0 0 0,0 0 0,0 0 0,0 0-27,0 0-11,0 0-2,0 0 2,0-19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04:53.773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673E1D2-5AF9-47A8-AFCF-277CC754304A}" emma:medium="tactile" emma:mode="ink">
          <msink:context xmlns:msink="http://schemas.microsoft.com/ink/2010/main" type="inkDrawing" rotatedBoundingBox="1198,16870 4087,16127 4365,17206 1475,17949" shapeName="Other"/>
        </emma:interpretation>
      </emma:emma>
    </inkml:annotationXML>
    <inkml:trace contextRef="#ctx0" brushRef="#br0">232 6071 75,'-4'23'33,"4"-23"1,14 21 2,-14-21-8,26 36-6,-18-17-5,10 11-7,-6-8-10,5 9 0,-4-5 0,2 0 0,-4-7 0,-11-19 0,17 25 0,-17-25 0,0 0 0,21-6 0,-15-15 0,-2-7 0,3-8 0,1-7 0,-3-8 0,3-6 0,-3-5 0,3-2 0,-4 4 0,0-1 0,-4 3 0,0-1 0,0 3 0,0-1 0,0 2 0,-2 4 0,4-1 0,-1 1 0,3 3 0,-2 5 0,4 3 0,-1 5 0,1 6 0,0 7 0,-1 5 0,-5 17 0,4-19 0,-4 19 0,0 0 0,0 0 0,0 0 0,0 0 0,0 0 0,0 0 0,0 0 0,19 5 0,-19-5 0,19 0 0,-19 0 0,26-1 0,-9 1 0,0 0 0,2 0 0,4-2 0,5 2 0,-1-6 0,5 4 0,5-2 0,3 2 0,7-3 0,2 1 0,4-2 0,2 5 0,1-1 0,3 0 0,-1 4 0,-1-2 0,-2 5 0,-5-3 0,0 6 0,-3-6 0,2 1 0,-2 1 0,4-4 0,0 0 0,2-2 0,1 4 0,-1 0 0,-2 0 0,-4 5 0,-3-3 0,-3 6 0,-1-5 0,-1 5 0,1-6 0,5-1 0,4-1 0,2-2 0,4 0 0,-2-2 0,-2-1 0,-4 1 0,-4 0 0,-7 0 0,-6 0 0,-5 0 0,-3-2 0,3 4 0,-4-3 0,1 1 0,3 2 0,-4 0 0,1 2 0,-1-1 0,2 3 0,-6-2 0,1 2 0,-18-4 0,33 4 0,-33-4 0,24 5 0,-24-5 0,19 2 0,-19-2 0,0 0 0,21 6 0,-21-6 0,0 0 0,19 13 0,-19-13 0,17 9 0,-17-9 0,0 0 0,20 6 0,-20-6 0,0 0 0,17 4 0,-17-4 0,0 0 0,19 7 0,-19-7 0,0 0 0,25 10 0,-25-10 0,20 2 0,-20-2 0,0 0 0,23 2 0,-23-2 0,0 0 0,0 0 0,0 0-13,0 0-27,0 0-4,13-25 1,-13 25-2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05:51.156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5286E5E-AFA7-4B6E-B966-8C262B28D44B}" emma:medium="tactile" emma:mode="ink">
          <msink:context xmlns:msink="http://schemas.microsoft.com/ink/2010/main" type="writingRegion" rotatedBoundingBox="14400,10093 25526,10697 25260,15587 14135,14983"/>
        </emma:interpretation>
      </emma:emma>
    </inkml:annotationXML>
    <inkml:traceGroup>
      <inkml:annotationXML>
        <emma:emma xmlns:emma="http://www.w3.org/2003/04/emma" version="1.0">
          <emma:interpretation id="{C9E49085-258A-4A8F-8BFD-E9EA617DC5C0}" emma:medium="tactile" emma:mode="ink">
            <msink:context xmlns:msink="http://schemas.microsoft.com/ink/2010/main" type="paragraph" rotatedBoundingBox="19944,10590 24315,10597 24314,11240 19943,112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8F5F9BA-AECC-4FB0-9A71-7001A1D27A8C}" emma:medium="tactile" emma:mode="ink">
              <msink:context xmlns:msink="http://schemas.microsoft.com/ink/2010/main" type="inkBullet" rotatedBoundingBox="19944,10774 20408,10775 20408,10803 19943,10802"/>
            </emma:interpretation>
            <emma:one-of disjunction-type="recognition" id="oneOf0">
              <emma:interpretation id="interp0" emma:lang="en-US" emma:confidence="0">
                <emma:literal>_</emma:literal>
              </emma:interpretation>
              <emma:interpretation id="interp1" emma:lang="en-US" emma:confidence="0">
                <emma:literal>-</emma:literal>
              </emma:interpretation>
              <emma:interpretation id="interp2" emma:lang="en-US" emma:confidence="0">
                <emma:literal>~</emma:literal>
              </emma:interpretation>
              <emma:interpretation id="interp3" emma:lang="en-US" emma:confidence="0">
                <emma:literal>z</emma:literal>
              </emma:interpretation>
              <emma:interpretation id="interp4" emma:lang="en-US" emma:confidence="0">
                <emma:literal>Z</emma:literal>
              </emma:interpretation>
            </emma:one-of>
          </emma:emma>
        </inkml:annotationXML>
        <inkml:trace contextRef="#ctx0" brushRef="#br0">5635-969 103,'-17'17'37,"17"-17"0,0 0 0,0 0-13,0 0-12,40 2-7,-14-8-5,10 6 0,-2-2 0,4 2 0,-6-1 0,6 2 0,-8 1 0,4 0 0,-6 0 0,-2-2 0,-1 2 0,-1-4 0,-3 4 0,-21-2 0,32 9 0,-32-9-28,0 0-12,0 0-2,0 0 2,0 0-1</inkml:trace>
      </inkml:traceGroup>
      <inkml:traceGroup>
        <inkml:annotationXML>
          <emma:emma xmlns:emma="http://www.w3.org/2003/04/emma" version="1.0">
            <emma:interpretation id="{8136190D-2374-4964-87C8-9E1C5E26CC85}" emma:medium="tactile" emma:mode="ink">
              <msink:context xmlns:msink="http://schemas.microsoft.com/ink/2010/main" type="line" rotatedBoundingBox="20931,10591 24315,10597 24314,11240 20930,11234">
                <msink:destinationLink direction="with" ref="{D79448D2-E6A5-4689-BEA0-8C1FF868DD9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200B593-D732-4105-9260-F3176FAE3C20}" emma:medium="tactile" emma:mode="ink">
                <msink:context xmlns:msink="http://schemas.microsoft.com/ink/2010/main" type="inkWord" rotatedBoundingBox="20931,10612 21733,10614 21732,11236 20930,11234"/>
              </emma:interpretation>
              <emma:one-of disjunction-type="recognition" id="oneOf1">
                <emma:interpretation id="interp5" emma:lang="en-US" emma:confidence="1">
                  <emma:literal>15</emma:literal>
                </emma:interpretation>
                <emma:interpretation id="interp6" emma:lang="en-US" emma:confidence="0">
                  <emma:literal>{5</emma:literal>
                </emma:interpretation>
                <emma:interpretation id="interp7" emma:lang="en-US" emma:confidence="0">
                  <emma:literal>#5</emma:literal>
                </emma:interpretation>
                <emma:interpretation id="interp8" emma:lang="en-US" emma:confidence="0">
                  <emma:literal>45</emma:literal>
                </emma:interpretation>
                <emma:interpretation id="interp9" emma:lang="en-US" emma:confidence="0">
                  <emma:literal>(5</emma:literal>
                </emma:interpretation>
              </emma:one-of>
            </emma:emma>
          </inkml:annotationXML>
          <inkml:trace contextRef="#ctx0" brushRef="#br0" timeOffset="509.0291">6605-1099 70,'0'0'33,"17"-23"1,-17 23 2,19-9-6,-19 9-12,0 0-4,11 24-3,-5 7-2,-10 3-9,2 13 0,-4 0 0,1 8 0,-1-3 0,2 1 0,0-2 0,3-6 0,1-5 0,1-8 0,3-2 0,-2-7 0,4 1 0,-6-24 0,4 34-13,-4-34-21,0 0-6,0 0 1,0 0 1,0 0 0</inkml:trace>
          <inkml:trace contextRef="#ctx0" brushRef="#br0" timeOffset="1121.0641">7024-1054 89,'0'0'33,"0"0"0,0 0 1,0 0-12,0 0-11,0 0-3,-10 25-3,14-3 0,-4 1 0,6 5 0,-6 1 0,2 1-5,-2-6 0,3-1 0,-3-23 0,8 28 0,-8-28 0,0 0 0,26 2 0,-9-9 0,6-5 0,-1-1 0,7 0 0,1 2 0,2-1 0,-2 8 0,-1 4 0,-1 8 0,-7 3 0,-3 6 0,-1 0 0,-5 4 0,-5 0 0,-5 1 0,-4-1 0,-3 2 0,-7-2 0,-3-3 0,-7 3 0,-5-2 0,-3-4 0,-2-2 0,-4-5 0,2-4 0,2-6 0,-2-6 0,6-1 0,-1-8-4,13 7-5,-5-14-5,21 24-11,-17-27-10,17 27 0,-12-28 0,12 28 0</inkml:trace>
          <inkml:trace contextRef="#ctx0" brushRef="#br0" timeOffset="1449.0829">7012-1069 77,'0'0'36,"15"-21"0,-15 21 2,19-11-7,0 17-11,-19-6-7,32 0-9,-15 0-4,10 5 0,-3-1 0,6 0 0,0 0 0,3-2 0,-1 1 0,-4-5 0,0 6 0,-9-8 0,6 6-33,-25-2-4,17 6-3,-17-6 2,0 0-2</inkml:trace>
        </inkml:traceGroup>
        <inkml:traceGroup>
          <inkml:annotationXML>
            <emma:emma xmlns:emma="http://www.w3.org/2003/04/emma" version="1.0">
              <emma:interpretation id="{1D3F9697-2126-46BE-9206-A30B4E59A6DE}" emma:medium="tactile" emma:mode="ink">
                <msink:context xmlns:msink="http://schemas.microsoft.com/ink/2010/main" type="inkWord" rotatedBoundingBox="23142,10595 24315,10597 24314,11221 23141,11219"/>
              </emma:interpretation>
              <emma:one-of disjunction-type="recognition" id="oneOf2">
                <emma:interpretation id="interp10" emma:lang="en-US" emma:confidence="1">
                  <emma:literal>-15</emma:literal>
                </emma:interpretation>
                <emma:interpretation id="interp11" emma:lang="en-US" emma:confidence="0">
                  <emma:literal>_ 15</emma:literal>
                </emma:interpretation>
                <emma:interpretation id="interp12" emma:lang="en-US" emma:confidence="0">
                  <emma:literal>- 15</emma:literal>
                </emma:interpretation>
                <emma:interpretation id="interp13" emma:lang="en-US" emma:confidence="0">
                  <emma:literal>~ 15</emma:literal>
                </emma:interpretation>
                <emma:interpretation id="interp14" emma:lang="en-US" emma:confidence="0">
                  <emma:literal>w 15</emma:literal>
                </emma:interpretation>
              </emma:one-of>
            </emma:emma>
          </inkml:annotationXML>
          <inkml:trace contextRef="#ctx0" brushRef="#br0" timeOffset="2143.1225">8833-986 108,'-17'11'35,"17"-11"1,0 0 0,0 0-22,0 0-4,0 0-3,34 2-2,-13-4-1,5 2-4,4-3 0,0-1 0,2 0 0,-1-2 0,-3 5 0,-6-7-2,3 10-8,-25-2-9,19-4-15,-19 4-4,0 0 2,0 0-1</inkml:trace>
          <inkml:trace contextRef="#ctx0" brushRef="#br0" timeOffset="2552.1459">9325-1127 109,'10'-21'35,"-10"21"2,0 0 0,0 0-22,5 19-3,-1 7-2,-8 4-10,6 16 0,-4 3 0,2 5 0,0 3 0,0 1 0,2-1 0,0-6 0,0-6 0,2-7 0,-2-8 0,-1-5 0,3-5 0,-4-20 0,6 19-2,-6-19-33,0 0-4,-4-32-1,8 12 1,2-5 0</inkml:trace>
          <inkml:trace contextRef="#ctx0" brushRef="#br0" timeOffset="3088.1766">9557-1101 98,'0'0'33,"0"0"3,0 0-1,0 0-16,8 32-7,-16-11-5,8 9-2,-7-2-1,12 6-1,-5-5-2,0-1 1,6-7-2,-6-21 0,19 24 0,-19-24 0,32-2 0,-32 2 0,40-19 0,-12 6 0,-2 0 0,4 2 0,-1 3 0,-1 4 0,0 6 0,-3 6 0,-3 5 0,-3 4 0,-5 6 0,-3-3 0,-7 5 0,-2-1 0,-6 3 0,-6-3 0,-5 1 0,-6-4 0,-3-2 0,-2-3 0,-5 0 0,1-7 0,0-5 0,0-6 0,-2-2 0,2-5-4,5-1-1,-3-9-2,11 10-3,-10-12-6,27 21-10,-28-22-9,28 22 1,-13-19-1,13 19 3</inkml:trace>
          <inkml:trace contextRef="#ctx0" brushRef="#br0" timeOffset="3400.1944">9593-1103 91,'0'0'36,"19"-7"0,-19 7 3,30 3-12,-30-3-11,32-1-6,-13-1-10,7 4 0,1-4 0,1 2 0,2-2 0,4 2 0,-2 0 0,-1 0 0,-5 2 0,-7-4 0,5 9-16,-24-7-19,19 6-5,-19-6 2,0 0-1</inkml:trace>
        </inkml:traceGroup>
      </inkml:traceGroup>
    </inkml:traceGroup>
    <inkml:traceGroup>
      <inkml:annotationXML>
        <emma:emma xmlns:emma="http://www.w3.org/2003/04/emma" version="1.0">
          <emma:interpretation id="{DABFA6E7-7281-429F-9CB1-C84D1956935D}" emma:medium="tactile" emma:mode="ink">
            <msink:context xmlns:msink="http://schemas.microsoft.com/ink/2010/main" type="paragraph" rotatedBoundingBox="14328,11505 20526,11567 20519,12248 14321,121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A4A11F-599D-4774-82F2-04130BC7968E}" emma:medium="tactile" emma:mode="ink">
              <msink:context xmlns:msink="http://schemas.microsoft.com/ink/2010/main" type="inkBullet" rotatedBoundingBox="14326,11743 14658,11746 14657,11763 14325,11759"/>
            </emma:interpretation>
            <emma:one-of disjunction-type="recognition" id="oneOf3">
              <emma:interpretation id="interp15" emma:lang="en-US" emma:confidence="0">
                <emma:literal>_</emma:literal>
              </emma:interpretation>
              <emma:interpretation id="interp16" emma:lang="en-US" emma:confidence="0">
                <emma:literal>-</emma:literal>
              </emma:interpretation>
              <emma:interpretation id="interp17" emma:lang="en-US" emma:confidence="0">
                <emma:literal>~</emma:literal>
              </emma:interpretation>
              <emma:interpretation id="interp18" emma:lang="en-US" emma:confidence="0">
                <emma:literal>•</emma:literal>
              </emma:interpretation>
              <emma:interpretation id="interp19" emma:lang="en-US" emma:confidence="0">
                <emma:literal>.</emma:literal>
              </emma:interpretation>
            </emma:one-of>
          </emma:emma>
        </inkml:annotationXML>
        <inkml:trace contextRef="#ctx0" brushRef="#br0" timeOffset="7580.4335">0-1 102,'0'0'35,"0"0"1,0 0-2,6 17-17,-6-17-5,24-4-2,-7-2-4,10 6-3,-3-1-3,6 1 0,2-2 0,-1 2 0,1 2 0,-6-2 0,-1 1 0,-6-4 0,1 10-11,-20-7-19,0 0-7,19-4-1,-19 4 0,0 0 1</inkml:trace>
      </inkml:traceGroup>
      <inkml:traceGroup>
        <inkml:annotationXML>
          <emma:emma xmlns:emma="http://www.w3.org/2003/04/emma" version="1.0">
            <emma:interpretation id="{2408EC47-7926-4CCE-9B48-E8A696849154}" emma:medium="tactile" emma:mode="ink">
              <msink:context xmlns:msink="http://schemas.microsoft.com/ink/2010/main" type="line" rotatedBoundingBox="14860,11510 20526,11567 20519,12248 14854,12191"/>
            </emma:interpretation>
          </emma:emma>
        </inkml:annotationXML>
        <inkml:traceGroup>
          <inkml:annotationXML>
            <emma:emma xmlns:emma="http://www.w3.org/2003/04/emma" version="1.0">
              <emma:interpretation id="{7D0AE961-D7A9-4B38-8B0A-C7F44D67CCF1}" emma:medium="tactile" emma:mode="ink">
                <msink:context xmlns:msink="http://schemas.microsoft.com/ink/2010/main" type="inkWord" rotatedBoundingBox="14860,11510 20526,11567 20519,12248 14854,12191"/>
              </emma:interpretation>
              <emma:one-of disjunction-type="recognition" id="oneOf4">
                <emma:interpretation id="interp20" emma:lang="en-US" emma:confidence="0">
                  <emma:literal>12-10/1=-15</emma:literal>
                </emma:interpretation>
                <emma:interpretation id="interp21" emma:lang="en-US" emma:confidence="0">
                  <emma:literal>12-10/6=-15</emma:literal>
                </emma:interpretation>
                <emma:interpretation id="interp22" emma:lang="en-US" emma:confidence="0">
                  <emma:literal>52-10/1=-15</emma:literal>
                </emma:interpretation>
                <emma:interpretation id="interp23" emma:lang="en-US" emma:confidence="0">
                  <emma:literal>112-100=1-15</emma:literal>
                </emma:interpretation>
                <emma:interpretation id="interp24" emma:lang="en-US" emma:confidence="0">
                  <emma:literal>52-10/6=-15</emma:literal>
                </emma:interpretation>
              </emma:one-of>
            </emma:emma>
          </inkml:annotationXML>
          <inkml:trace contextRef="#ctx0" brushRef="#br0" timeOffset="10087.5769">2636-90 94,'11'-28'33,"-11"28"1,6-17 1,-6 17-16,0 0-5,0 0-2,-2 30-3,-8-5-4,8 14-5,-7 5 0,5 7 0,-3 0 0,5 5 0,2-3 0,0-4 0,4-6 0,1-7 0,1-7 0,-1-7 0,3-1 0,-8-21 0,6 21-18,-6-21-19,0 0-4,0 0 2,-4-25-1</inkml:trace>
          <inkml:trace contextRef="#ctx0" brushRef="#br0" timeOffset="10542.603">2847-58 99,'0'0'32,"0"0"2,0 0-1,7 21-17,-20-2-3,11 15-2,-9-2-3,5 13 1,-5-7-9,7 5 0,-1-7 0,8 0 0,5-6 0,5-5 0,6-8 0,4-6 0,3-5 0,2-8 0,4-6 0,-1-3 0,-3-10 0,-2-5 0,-3-6 0,-2-6 0,-4-4 0,-6-1 0,-5 0 0,-6 1 0,-6 4 0,-7 4 0,-6 10 0,-6 5 0,-3 10 0,-8 7 0,2 9 0,-5 1-5,12 15-8,-9-7-14,16 9-8,5 1-2,7 3 1,6 3 0</inkml:trace>
          <inkml:trace contextRef="#ctx0" brushRef="#br0" timeOffset="11344.6488">3603-173 76,'0'0'32,"0"0"2,4 23 1,-4-23-10,-21 49-6,-3-19-8,3 13-2,-9 1-3,0 9-1,-4-4-2,2 4-3,-2-4 0,7-2 0,1-6 0,1-7 0,10-5 0,15-29-2,-19 30-4,19-30-7,0 0-18,6-17-6,2-2 1,1-2 0,-1-3 0</inkml:trace>
          <inkml:trace contextRef="#ctx0" brushRef="#br0" timeOffset="11017.6301">3335-78 119,'6'-21'37,"-6"21"1,0 0-1,19 9-21,-19-9-8,26 21-8,-26-21 0,40 41 0,-17-16 0,5 9 0,0 0 0,2 6 0,1-3 0,-1-1 0,0-4 0,-2-4 0,-1-5 0,-7-6 0,-3-4 0,-17-13 0,25 10 0,-25-10 0,0 0 0,0 0-32,0 0-7,-21-30-1,8 13 1,-4-4-1</inkml:trace>
          <inkml:trace contextRef="#ctx0" brushRef="#br0" timeOffset="13284.7598">4062-20 108,'0'0'34,"0"0"1,0 0-2,26 9-17,-26-9-7,27 0-2,-10-1 0,9 2-1,0-2-6,8 1 0,0-4 0,0 2 0,0 2 0,-4-4 0,3 4 0,-7-6 0,0 10-10,-26-4-5,29-4-16,-29 4-6,0 0 0,0 0 2,0 0 0</inkml:trace>
          <inkml:trace contextRef="#ctx0" brushRef="#br0" timeOffset="13610.7785">4077 159 95,'0'0'35,"23"8"2,-23-8 2,28-13-14,-4 14-10,-5-10-6,15 7-9,-6-4 0,6 5 0,-3 1 0,-1 0 0,-2 3 0,-1-1 0,-5 2 0,-22-4 0,30 9 0,-30-9 0,21 4-24,-21-4-11,0 0-4,0 0 2,17-24-1</inkml:trace>
          <inkml:trace contextRef="#ctx0" brushRef="#br0" timeOffset="14261.8157">4839 31 110,'0'0'36,"0"19"1,0-19 0,0 0-21,34 7-5,-13-9-3,11 4-8,4-4 0,3 1 0,1-3 0,-2 2 0,-4-2 0,-6 0 0,-4 4 0,-24 0 0,31 4-14,-31-4-16,0 0-7,0 0-1,0 0 1,0 0 0</inkml:trace>
          <inkml:trace contextRef="#ctx0" brushRef="#br0" timeOffset="14705.8411">5501-105 85,'0'0'32,"0"0"1,0 0 2,0 0-14,4 34-6,-10-11-1,10 14-3,-8 1-2,6 11-9,-7-2 0,1 6 0,-2-2 0,4-2 0,0-5 0,0-7 0,4-6 0,0-9 0,4 1 0,-6-23 0,0 0-16,0 0-18,23-2-5,-23 2 1,11-36 1,-2 13 0</inkml:trace>
          <inkml:trace contextRef="#ctx0" brushRef="#br0" timeOffset="15201.8695">5746-67 81,'0'0'34,"0"0"-2,4 24 3,-9-1-10,-7-4-13,12 13-3,-9-6-3,5 6-1,-2-3-2,8-3 1,-2-5-1,8-4-1,-8-17 0,32 4 0,-8-14-2,8-5 0,4-4 0,4 0 0,3-1 0,1 3 0,-5 5 0,-1 9 0,-6 4 0,-4 9 0,-7 5 0,-6 6 0,-5 5 0,-8 2 0,-4 3 0,-6 1 0,-5 0 0,-4 2 0,-8-6 0,-5 0 0,-2-5 0,-4-4 0,1-4 0,-5-8 0,4-3-5,-2-11-1,14 3-5,-8-15-13,13 0-10,4-3-3,3-3 2,7 2 0</inkml:trace>
          <inkml:trace contextRef="#ctx0" brushRef="#br0" timeOffset="15532.8884">5775-54 102,'0'0'34,"0"0"3,19-15-1,-19 15-17,37-6-7,-16 1-3,17 7-3,-4-6-6,5 4 0,1 0 0,-2 0 0,-1 2 0,-4 0 0,-3 1 0,-8-1 0,-5 2 0,-17-4 0,19 6 0,-19-6-15,0 0-18,0 0-6,-22 13 1,22-13 0,-31 15 0</inkml:trace>
          <inkml:trace contextRef="#ctx0" brushRef="#br0" timeOffset="7988.4569">557-126 114,'0'0'38,"0"0"1,20 14 0,-6 6-20,-14-20-13,32 40-6,-13-14 0,9 12 0,0 0 0,6 5 0,-2-1 0,2 3 0,2-2 0,-2-1 0,-4-4 0,-2-8 0,-3-4 0,-6-3 0,-4-4 0,-15-19 0,17 22 0,-17-22 0,0 0-8,-19 8-23,19-8-5,-25-10-4,9-5 3,-1-2-1</inkml:trace>
          <inkml:trace contextRef="#ctx0" brushRef="#br0" timeOffset="8344.4772">877-69 71,'0'0'35,"0"0"-1,0 0 3,0 0-6,0 0-14,0 0-5,0 0-4,-20 28-3,6-9 0,-3 8-5,-5 7 0,-7 5 0,-3 3 0,0 3 0,-2 2 0,0 0 0,4-3 0,4-5 0,5-7 0,6-7 0,6-1 0,9-24-4,-14 25-6,14-25-9,0 0-15,0 0-3,0 0 1,0 0-1</inkml:trace>
          <inkml:trace contextRef="#ctx0" brushRef="#br0" timeOffset="9025.5162">1098-84 67,'0'0'31,"0"0"1,-6-21 1,6 21-4,0 0-13,16-21-4,-16 21-4,26-22-2,-5 10 0,-4-5-2,5 4 0,-1-2-1,2 4 1,-6 3-4,2 6 0,-19 2 0,28 12 0,-28-12 0,17 26 0,-15-9 0,1 2 0,-6 2 0,-3-2 0,-2 1 0,-5 3 0,0-4 0,-4 2 0,0-4 0,0-2 0,-2-4 0,19-11 0,-28 17 0,28-17 0,-17 6 0,17-6 0,0 0 0,0 0 0,0 0 0,0 0 0,26 7 0,-26-7 0,29 2 0,-10-2 0,1 0 0,5-2 0,-3 0 0,3-1 0,0 3 0,-3-2 0,-1 2 0,-21 0 0,28 3 0,-28-3-2,0 0-33,0 0-4,0 0-1,0 0 1</inkml:trace>
          <inkml:trace contextRef="#ctx0" brushRef="#br0" timeOffset="9654.5522">1828 221 128,'0'0'38,"0"0"2,0 0-4,0 0-23,0 0-13,23 12 0,-2-10 0,5 0 0,2-1 0,6-1 0,2-1 0,0-3 0,2-4 0,-6 3 0,-2-5 0,-2 6 0,-28 4 0,34-3-8,-34 3-27,0 0-3,0 0-1,0 0 0,0 0 1</inkml:trace>
        </inkml:traceGroup>
      </inkml:traceGroup>
    </inkml:traceGroup>
    <inkml:traceGroup>
      <inkml:annotationXML>
        <emma:emma xmlns:emma="http://www.w3.org/2003/04/emma" version="1.0">
          <emma:interpretation id="{E03D7AEC-5EC9-49A8-A402-13FFD976E6B7}" emma:medium="tactile" emma:mode="ink">
            <msink:context xmlns:msink="http://schemas.microsoft.com/ink/2010/main" type="paragraph" rotatedBoundingBox="14286,12251 20845,12638 20759,14089 14200,137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5B0D7C-13D3-425D-9D75-6E8E5AEC079A}" emma:medium="tactile" emma:mode="ink">
              <msink:context xmlns:msink="http://schemas.microsoft.com/ink/2010/main" type="inkBullet" rotatedBoundingBox="14257,12742 14617,12764 14615,12783 14256,12762"/>
            </emma:interpretation>
            <emma:one-of disjunction-type="recognition" id="oneOf5">
              <emma:interpretation id="interp25" emma:lang="en-US" emma:confidence="0">
                <emma:literal>-</emma:literal>
              </emma:interpretation>
            </emma:one-of>
          </emma:emma>
        </inkml:annotationXML>
        <inkml:trace contextRef="#ctx0" brushRef="#br0" timeOffset="16421.9393">-68 999 81,'0'0'35,"0"0"-1,0 0 3,-2 19-14,2-19-7,19 0-4,-19 0-3,38 1-1,-14-2-8,7 1 0,-1 0 0,2 1 0,0 3 0,-2-2 0,2 4 0,-11-8-10,5 9-14,-26-7-11,29-1-3,-29 1 1,17-14 0</inkml:trace>
      </inkml:traceGroup>
      <inkml:traceGroup>
        <inkml:annotationXML>
          <emma:emma xmlns:emma="http://www.w3.org/2003/04/emma" version="1.0">
            <emma:interpretation id="{3242E4E6-AA1C-4B7A-9ABA-257F3406EC50}" emma:medium="tactile" emma:mode="ink">
              <msink:context xmlns:msink="http://schemas.microsoft.com/ink/2010/main" type="line" rotatedBoundingBox="14835,12284 20845,12638 20759,14089 14749,13735">
                <msink:destinationLink direction="with" ref="{A38B9A6D-4059-4025-AAFC-3516E4EE710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E39F0AF-CD66-4E2D-B20A-37A22C3C4270}" emma:medium="tactile" emma:mode="ink">
                <msink:context xmlns:msink="http://schemas.microsoft.com/ink/2010/main" type="inkWord" rotatedBoundingBox="14674,12587 15952,12292 16134,13084 14857,13379"/>
              </emma:interpretation>
              <emma:one-of disjunction-type="recognition" id="oneOf6">
                <emma:interpretation id="interp26" emma:lang="en-US" emma:confidence="0">
                  <emma:literal>(42+104)=-15</emma:literal>
                </emma:interpretation>
                <emma:interpretation id="interp27" emma:lang="en-US" emma:confidence="0">
                  <emma:literal>(X2+10X)=-15</emma:literal>
                </emma:interpretation>
                <emma:interpretation id="interp28" emma:lang="en-US" emma:confidence="0">
                  <emma:literal>(112+104)=-15</emma:literal>
                </emma:interpretation>
                <emma:interpretation id="interp29" emma:lang="en-US" emma:confidence="0">
                  <emma:literal>(xz+10X)=-15</emma:literal>
                </emma:interpretation>
                <emma:interpretation id="interp30" emma:lang="en-US" emma:confidence="0">
                  <emma:literal>(Xz+10X)=-15</emma:literal>
                </emma:interpretation>
              </emma:one-of>
            </emma:emma>
          </inkml:annotationXML>
          <inkml:trace contextRef="#ctx0" brushRef="#br0" timeOffset="16836.963">753 763 87,'0'0'34,"0"0"-1,-21-8 1,21 8-9,0 0-14,-19 6-4,19-6-3,-21 34 1,8-4-1,-11 6 1,1 13-1,-13 6-2,4 7-2,0 0 0,4-1 0,7-3 0,6-3 0,11-6 0,4-17-8,17 0-25,4-11-5,2-8-1,-1-2 1,1-9 0</inkml:trace>
          <inkml:trace contextRef="#ctx0" brushRef="#br0" timeOffset="17170.9821">849 980 121,'17'-10'37,"-17"10"1,17 17 0,2 4-25,-4 0-5,8 11-8,-3 2 0,11 9 0,-3-1 0,6 3 0,0 0 0,-2-3 0,0-1 0,-9-9 0,1 4-5,-16-19-20,5 4-10,-13-21-4,-4 19 2,4-19-1</inkml:trace>
          <inkml:trace contextRef="#ctx0" brushRef="#br0" timeOffset="17498.0008">1140 925 81,'17'-11'33,"-17"11"1,0 19 1,-17-2-11,5 19-9,-16-1-5,3 16-3,-9 0-1,4 4-2,-4-4-2,2 0 0,2-2 0,2-8-2,1-3-3,3-10 1,9-3-4,-4-12-3,15 6-6,4-19-14,0 0-8,0 0 2,-11-23-1,18 5 3</inkml:trace>
          <inkml:trace contextRef="#ctx0" brushRef="#br0" timeOffset="18158.0386">1396 920 86,'0'0'30,"0"0"1,-7-21 0,7 21-14,0 0-4,30-12-3,-30 12-1,34-13-2,-17 4-2,9 5 1,-1-2-3,1 3 0,-1 1-1,-3 4 0,-3 1-2,-19-3 0,27 17 0,-27-17 0,7 29 0,-7-29 0,-11 32 0,-1-15 0,-1 0 0,13-17 0,-30 32 0,13-17 0,-4 2 0,-1 0 0,1 0 0,2-2 0,2-2 0,0 0 0,17-13 0,-9 17 0,9-17 0,0 0 0,28 2 0,-5-4 0,1-2 0,6 4 0,-1-1 0,3 1 0,0 1 0,-2-1 0,-6 2 0,1 0 0,-6 0 0,-19-2 0,26 4 0,-26-4 0,0 0 0,0 0-25,0 0-12,0 0-3,0 0 1,0 0-1</inkml:trace>
        </inkml:traceGroup>
        <inkml:traceGroup>
          <inkml:annotationXML>
            <emma:emma xmlns:emma="http://www.w3.org/2003/04/emma" version="1.0">
              <emma:interpretation id="{B2EC610E-6B24-421F-BB13-07AA0C60FDF8}" emma:medium="tactile" emma:mode="ink">
                <msink:context xmlns:msink="http://schemas.microsoft.com/ink/2010/main" type="inkWord" rotatedBoundingBox="16543,12384 20845,12638 20759,14089 16457,13836"/>
              </emma:interpretation>
              <emma:one-of disjunction-type="recognition" id="oneOf7">
                <emma:interpretation id="interp31" emma:lang="en-US" emma:confidence="1">
                  <emma:literal>F</emma:literal>
                </emma:interpretation>
                <emma:interpretation id="interp32" emma:lang="en-US" emma:confidence="0">
                  <emma:literal>5</emma:literal>
                </emma:interpretation>
                <emma:interpretation id="interp33" emma:lang="en-US" emma:confidence="0">
                  <emma:literal>f</emma:literal>
                </emma:interpretation>
                <emma:interpretation id="interp34" emma:lang="en-US" emma:confidence="0">
                  <emma:literal>J</emma:literal>
                </emma:interpretation>
                <emma:interpretation id="interp35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26863.5365">5563 1997 77,'0'0'34,"0"0"1,6 17 1,-6-17-11,30-4-11,-13 0-5,13 4-2,-1-4-4,5 4-2,-2 0-2,-4-2-4,4 6-3,-15-6-7,4 8-10,-21-6-10,24 4 0,-24-4 0,0 0 2</inkml:trace>
          <inkml:trace contextRef="#ctx0" brushRef="#br0" timeOffset="26475.5143">5513 1623 110,'0'0'36,"0"0"3,17 13-3,1-7-19,-18-6-5,49-4-7,-13 0-5,11 3 0,8-3 0,9 2 0,6 2 0,0 0 0,0 0 0,-8 4 0,-7-2 0,-4 3 0,-12 1 0,-7 0 0,-5-1 0,-7-3 0,3 2 0,0-4 0,1 0 0,-1-6 0,1 6 0,-24 0-14,27-13-18,-27 13-4,0 0-2,0 0 1,-23 8 0</inkml:trace>
          <inkml:trace contextRef="#ctx0" brushRef="#br0" timeOffset="27194.5554">6045 1917 90,'0'0'33,"17"-17"0,-17 17 3,20-1-20,-20 1-3,0 0-2,13 24-3,-9 3 0,-8 1-1,4 10-7,-7-1 0,-1 9 0,-1-5 0,1 2 0,1-3 0,1-6 0,6-8 0,0-5 0,0-21 0,17 17 0,2-13-26,-19-4-10,15-17-4,-15 17 1,4-28-1</inkml:trace>
          <inkml:trace contextRef="#ctx0" brushRef="#br0" timeOffset="19003.0869">2190 1101 85,'0'0'33,"0"0"0,0 0 3,0 0-13,19 0-11,13 1-4,2-6-2,12 5-2,-1-2-3,2 0-1,-4 4-3,-9-4-4,2 11-7,-15-3-14,-4-2-8,-17-4 1,17 4 0,-17-4 2</inkml:trace>
          <inkml:trace contextRef="#ctx0" brushRef="#br0" timeOffset="18769.0735">2366 904 91,'0'0'36,"0"0"-1,0 0 3,0 19-13,0-19-10,4 40-4,-4-14-7,1 12-4,-4 0 0,1 5 0,-4-1 0,2-3 0,1-3 0,-1-8 0,6-1 0,-2-27 0,2 24-4,-2-24-17,0 0-14,0 0-4,-2-24 2,2 24-1</inkml:trace>
          <inkml:trace contextRef="#ctx0" brushRef="#br0" timeOffset="19333.1058">2794 897 73,'19'-6'34,"-19"6"1,24 4 2,-18 21-10,-15-3-7,11 23-4,-19-3-5,9 13-9,-5-4-2,7 0 0,1-6 0,3-4 0,5-5 0,-1-9 0,4-3 0,-4-7 0,2 2 0,-4-19-8,-2 30-10,2-30-17,0 0-3,-17 4 1,17-4 1</inkml:trace>
          <inkml:trace contextRef="#ctx0" brushRef="#br0" timeOffset="19823.1338">3113 978 105,'0'0'33,"-17"19"2,17-19-1,-25 24-19,22 1-6,-7 1-3,6 10-2,-3 0-1,5 6 1,-4-3-1,6 1 1,2-4-4,6-4 0,1-8 0,8-7 0,6-7 0,3-9 0,8-6 0,0-5 0,0-7 0,0-7 0,-6-4 0,-5-4 0,-6-4 0,-6-4 0,-9 0 0,-6-5 0,-5 4-4,-6 1 2,0 10-1,-8 3-1,0 12 1,-5 6-2,2 15-1,-6-1-9,3 12-15,5 8-4,-4-1 0,9 6 0</inkml:trace>
          <inkml:trace contextRef="#ctx0" brushRef="#br0" timeOffset="20506.1729">3792 936 85,'0'33'31,"-6"-5"1,-11 6 1,-9 4-16,1 16-5,-7-7-3,0 8-2,-4-4-2,1 0-2,-3-6-2,6-7-1,7-8-3,1-11-2,12 0-5,12-19-16,0 0-8,0 0 0,-1-23 1,18 4-1</inkml:trace>
          <inkml:trace contextRef="#ctx0" brushRef="#br0" timeOffset="20215.1562">3502 1008 109,'0'0'34,"26"11"2,-26-11-1,15 25-18,2 3-9,-2-1-3,6 9 0,-2-1-3,9 1 2,-3-4-4,5-1 0,-2-7 0,-3-1 0,-1-4 0,-5-8-5,0 6-3,-19-17-9,0 0-16,13 21-4,-13-21 1,0 0 0,-25-8 2</inkml:trace>
          <inkml:trace contextRef="#ctx0" brushRef="#br0" timeOffset="20883.1944">4107 820 112,'0'0'38,"19"15"0,-19-15 0,23 30-19,-3 0-9,-3 2-10,8 8 0,-3 3 0,-3 8 0,-9 0 0,-5 6 0,-8 3 0,-9-2 0,-7 1 0,-9-6 0,-4-2 0,-2-12 0,4 1 0,0-16-2,11 1-14,-6-14-18,25-11-3,-26 6 0,26-6 1,-4-17-1</inkml:trace>
          <inkml:trace contextRef="#ctx0" brushRef="#br0" timeOffset="21685.2403">4482 1186 95,'0'0'34,"0"0"1,21 3 1,-21-3-16,49-7-7,-20-3-4,14 8-2,-3-5-3,5 3-2,-6-2-2,-1 3 0,-2 3 0,-10-2 0,-1 7 0,-25-5-11,25 4-19,-25-4-6,0 0-2,0 0 1,17 4-1</inkml:trace>
          <inkml:trace contextRef="#ctx0" brushRef="#br0" timeOffset="21411.2246">4560 1004 111,'0'0'36,"-19"2"1,19-2-2,0 0-19,0 0-6,0 0-3,0 0-4,19 12-3,2-9 0,5-1 0,2-2 0,6 0 0,0-2 0,2-1 0,-4-3 0,2 4-4,-13-7-4,3 12-17,-24-3-8,0 0-5,0 0 2,0 0-1</inkml:trace>
          <inkml:trace contextRef="#ctx0" brushRef="#br0" timeOffset="22356.2787">5296 1008 83,'-14'19'34,"14"-19"-1,0 0 3,6 17-15,-6-17-6,36-2-4,-15-5-3,13 3-2,1-6-2,5 3 0,0-3-4,-1 5 0,-7 1 0,-5 0 0,-5 8-8,-22-4-5,23 2-16,-23-2-5,0 0-4,0 0 2,0 0 0</inkml:trace>
          <inkml:trace contextRef="#ctx0" brushRef="#br0" timeOffset="22735.3004">5879 882 97,'0'0'37,"0"0"1,1 22 0,-2 1-9,4 20-16,-6 1-10,4 11-3,-2-1 0,1 1 0,-2-4 0,4-2 0,-4-6 0,2-9 0,2-5 0,-2-12 0,0 0 0,0-17-4,1 18-14,-1-18-15,0 0-5,-1-28 1,2 9 0,9-3 1</inkml:trace>
          <inkml:trace contextRef="#ctx0" brushRef="#br0" timeOffset="23206.3273">6111 876 98,'0'0'35,"0"0"-1,0 0 3,9 36-14,-11-19-13,8 13-3,-8 0-2,4 8-1,-4-2-2,2 2-2,-4-6 0,4-2 0,0-7 0,0-23 0,11 22 0,-11-22 0,32-9 0,-7-8 0,3-2 0,4-4 0,2 2 0,6 3 0,-4 6 0,-2 9 0,-4 4 0,-6 11 0,-5 7 0,-4 3 0,-7 7 0,-8-1 0,-4 2 0,-9-4 0,-6-1 0,-4-2 0,-5-3 0,-6-1 0,-5-2 0,-5-4 0,-1-5 0,3-2 0,3-3-5,-3-8-1,16 1-4,-8-15-11,17 2-12,6-2-4,1-5 2,8 1-1</inkml:trace>
          <inkml:trace contextRef="#ctx0" brushRef="#br0" timeOffset="23468.3423">6122 908 87,'0'0'35,"19"-13"-1,-2 7 3,7 6-10,-1-9-15,15 11-3,-6-4-3,7 4-3,-1 2-1,0-1-3,-4 5-3,-10-6-9,5 5-18,-11-1-6,-18-6 0,23 4 1,-23-4-1</inkml:trace>
        </inkml:traceGroup>
      </inkml:traceGroup>
    </inkml:traceGroup>
    <inkml:traceGroup>
      <inkml:annotationXML>
        <emma:emma xmlns:emma="http://www.w3.org/2003/04/emma" version="1.0">
          <emma:interpretation id="{B6B0CCB5-A0C4-4C21-B0DE-6F2FB7EF5B22}" emma:medium="tactile" emma:mode="ink">
            <msink:context xmlns:msink="http://schemas.microsoft.com/ink/2010/main" type="paragraph" rotatedBoundingBox="14708,13523 25341,14100 25260,15587 14627,150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FF793E-4721-413A-AB81-5940F86F27B5}" emma:medium="tactile" emma:mode="ink">
              <msink:context xmlns:msink="http://schemas.microsoft.com/ink/2010/main" type="line" rotatedBoundingBox="14708,13523 25341,14100 25260,15587 14627,15010"/>
            </emma:interpretation>
          </emma:emma>
        </inkml:annotationXML>
        <inkml:traceGroup>
          <inkml:annotationXML>
            <emma:emma xmlns:emma="http://www.w3.org/2003/04/emma" version="1.0">
              <emma:interpretation id="{3BEBB054-D388-41CD-95D6-0179CBCC8A01}" emma:medium="tactile" emma:mode="ink">
                <msink:context xmlns:msink="http://schemas.microsoft.com/ink/2010/main" type="inkWord" rotatedBoundingBox="14672,14191 15555,14239 15525,14797 14641,14749"/>
              </emma:interpretation>
              <emma:one-of disjunction-type="recognition" id="oneOf8">
                <emma:interpretation id="interp36" emma:lang="en-US" emma:confidence="0">
                  <emma:literal>*21110=15</emma:literal>
                </emma:interpretation>
                <emma:interpretation id="interp37" emma:lang="en-US" emma:confidence="0">
                  <emma:literal>*210=15</emma:literal>
                </emma:interpretation>
                <emma:interpretation id="interp38" emma:lang="en-US" emma:confidence="0">
                  <emma:literal>*2110=15</emma:literal>
                </emma:interpretation>
                <emma:interpretation id="interp39" emma:lang="en-US" emma:confidence="0">
                  <emma:literal>*2310=15</emma:literal>
                </emma:interpretation>
                <emma:interpretation id="interp40" emma:lang="en-US" emma:confidence="0">
                  <emma:literal>*21310=15</emma:literal>
                </emma:interpretation>
              </emma:one-of>
            </emma:emma>
          </inkml:annotationXML>
          <inkml:trace contextRef="#ctx0" brushRef="#br0" timeOffset="28467.6282">343 2508 105,'0'0'35,"0"0"2,0 0-2,16 24-18,-16-24-5,26 33-3,-7-13-4,9 12-5,-1 0 0,3 6 0,2 0 0,-2 5 0,0-1 0,0-4 0,-3-3 0,-5-4 0,1-5 0,-4-5 0,-2-2 0,-17-19 0,21 13-14,-21-13-15,0 0-7,-15-17-3,15 17 1,-27-30 3</inkml:trace>
          <inkml:trace contextRef="#ctx0" brushRef="#br0" timeOffset="28840.6496">674 2512 81,'0'0'34,"17"-13"-1,-17 13 1,0 0-13,-17 22-6,-2-5-5,6 13-2,-14 2-2,1 10-1,-8-1 0,2 10-2,0 0-3,1-4 0,1-3 0,6-6 0,3-6 0,6-8 0,7-5 0,8-19 0,-7 19-8,7-19-7,0 0-18,0 0-4,0 0 0,0 0 2,22-30-1</inkml:trace>
          <inkml:trace contextRef="#ctx0" brushRef="#br0" timeOffset="29435.6836">902 2606 73,'-17'-13'33,"17"13"-2,0 0 3,0 0-11,0 0-8,7-25-4,-7 25-3,19-15-2,-19 15-2,29-21 1,-12 12-2,1-2 0,3 3-1,0-1-1,0 5 2,-2 0-3,-1 4 0,-1 4 0,-17-4 0,23 15 0,-23-15 0,6 28 0,-8-11 0,-4 2 0,-1 0 0,-5 0 0,1 0 0,-4-2 0,-4 2 0,0 0 0,-2-3 0,1 1 0,-1 0 0,2-3 0,2-1 0,17-13 0,-23 17 0,23-17 0,0 0 0,0 0 0,0 0 0,0 0 0,31 4 0,-13-8 0,3 2 0,4 0 0,1 0 0,1 2 0,3-2 0,0 2 0,-6-5 0,9 8-27,-16-4-8,-17 1-4,24-2 1,-24 2-1</inkml:trace>
        </inkml:traceGroup>
        <inkml:traceGroup>
          <inkml:annotationXML>
            <emma:emma xmlns:emma="http://www.w3.org/2003/04/emma" version="1.0">
              <emma:interpretation id="{D3520599-7646-4D42-BD32-063E1EE584F0}" emma:medium="tactile" emma:mode="ink">
                <msink:context xmlns:msink="http://schemas.microsoft.com/ink/2010/main" type="inkWord" rotatedBoundingBox="15950,13590 18657,13737 18595,14887 15888,14740"/>
              </emma:interpretation>
            </emma:emma>
          </inkml:annotationXML>
          <inkml:trace contextRef="#ctx0" brushRef="#br0" timeOffset="25285.4462">1615 2021 81,'0'0'36,"0"0"1,0 0-1,0 0-9,25 4-6,-25-4-7,0 0-11,30 0-3,-4 2 0,6-4 0,6 2 0,2 0 0,5-2 0,0 4 0,-13-8-2,2 12-23,-17-6-10,-17 0-4,17 4 1,-17-4 0,0 0 2</inkml:trace>
          <inkml:trace contextRef="#ctx0" brushRef="#br0" timeOffset="30188.7267">1592 2774 81,'0'0'34,"0"0"0,17 0 1,8 6-12,-4-12-9,20 8-3,-1-6-4,9 4-3,0 0-4,-4-4-4,8 10-12,-13-6-15,-5 0-5,-6 2 0,-9-4 1,-3 0-1</inkml:trace>
          <inkml:trace contextRef="#ctx0" brushRef="#br0" timeOffset="29986.7151">1789 2642 83,'3'-17'36,"-3"17"-1,0 0 2,0 0-11,0 0-9,12 19-4,-7 9-5,-8 0-8,3 10 0,-4 4 0,2 3 0,-2-5 0,4-3 0,0-7 0,2-7 0,2-6 0,-4-17 0,0 0-3,0 0-24,0 0-9,-8-21-2,8 21 0,-24-34 0</inkml:trace>
          <inkml:trace contextRef="#ctx0" brushRef="#br0" timeOffset="25624.4656">2124 1923 94,'29'-24'35,"-29"24"1,30-21 1,-13 21-15,-17 0-8,19 6-3,-19-6-5,0 35-6,-10-8 0,8 5 0,-5 6 0,-1 1 0,3 3 0,3-1 0,0-5 0,4 0 0,-2-4 0,-2-6 0,4-1 0,3-6 0,-5-19 0,8 22 0,-8-22 0,0 0-15,0 0-21,0 0-4,13-26 1,-11 5 1</inkml:trace>
          <inkml:trace contextRef="#ctx0" brushRef="#br0" timeOffset="30512.7452">2228 2649 97,'13'-18'37,"-13"18"2,0 0-1,21 9-9,-21-9-16,10 26-11,-10-3-2,1 9 0,-4 2 0,3 9 0,-2-1 0,-2-2 0,4-5 0,0-4 0,4-5 0,0-7 0,1-2 0,-5-17 0,0 0 0,0 0-15,0 0-18,0 0-3,0 0-4,0 0 3,-4-19 0</inkml:trace>
          <inkml:trace contextRef="#ctx0" brushRef="#br0" timeOffset="30974.7716">2653 2631 81,'1'-17'33,"-1"17"2,0 0 1,-11 28-11,-8-17-10,12 18-2,-16-3-4,10 8-1,-8-4-8,10 10 0,1-6 0,9 0 0,6-6 0,10-4 0,6-3 0,5-6 0,8-3 0,2-14 0,4-6 0,-1-5 0,-1-4 0,-4-6 0,-4-1 0,-5-4 0,-4-5 0,-10-1 0,-4 2 0,-7 0 0,-7 0 0,-6-2 0,-6 8 0,-8 1 0,-3 10 0,-6 4 0,1 13-4,-7 2-3,8 14-5,-9-4-13,14 6-8,5 1-4,5 0 2,8 0-1</inkml:trace>
          <inkml:trace contextRef="#ctx0" brushRef="#br0" timeOffset="31663.811">3473 2534 98,'0'0'33,"-22"27"-1,8-8 2,-4 1-20,6 9-7,-5-1-3,-4 6-3,-5 0 0,-4 2 0,-6 5-1,-2 3 0,-1-3 0,-1 1 0,2-3 0,4-5-2,12-2-3,-1-11-12,23-21-14,-11 21-2,11-21 0,17-8-1</inkml:trace>
          <inkml:trace contextRef="#ctx0" brushRef="#br0" timeOffset="31377.7947">3105 2608 108,'0'0'39,"23"6"1,-23-6 0,28 39-15,-11-22-22,13 13-3,1-1 0,3 3 0,1 0 0,5 2 0,0-2 0,-10-6 0,-6-1 0,-3-6 0,-2-2 0,-19-17 0,21 17 0,-21-17-8,9-19-21,-11 2-7,2 0-4,-5-2 3,-5-4-1</inkml:trace>
          <inkml:trace contextRef="#ctx0" brushRef="#br0" timeOffset="32257.845">3830 2649 102,'0'0'34,"0"0"1,19 8 0,-19-8-22,43 0-4,-11-2-3,11 2-1,3-2-3,1 0-1,-2 2-3,-5-3-2,-2 4-5,-20-6-14,1 3-10,-19 2-3,0 0 1,0 0-1</inkml:trace>
          <inkml:trace contextRef="#ctx0" brushRef="#br0" timeOffset="32529.8606">3843 2763 113,'0'0'35,"0"0"2,0 0-4,32 17-20,-11-19-5,11 5-2,2-3-2,9 2-3,2 0-1,-1-4-3,1 4-4,-9-9-6,7 5-16,-9-2-7,-15 0 0,0 1 0,-19 3 0</inkml:trace>
        </inkml:traceGroup>
        <inkml:traceGroup>
          <inkml:annotationXML>
            <emma:emma xmlns:emma="http://www.w3.org/2003/04/emma" version="1.0">
              <emma:interpretation id="{7C7BB7F4-D12A-42E7-B780-2D4F2BB8798D}" emma:medium="tactile" emma:mode="ink">
                <msink:context xmlns:msink="http://schemas.microsoft.com/ink/2010/main" type="inkWord" rotatedBoundingBox="19017,14245 19717,14283 19688,14827 18988,14789"/>
              </emma:interpretation>
            </emma:emma>
          </inkml:annotationXML>
          <inkml:trace contextRef="#ctx0" brushRef="#br0" timeOffset="32909.8823">4707 2502 98,'-8'19'36,"3"2"2,1 7 0,6 14-16,-10-6-9,14 13-3,-10-2-10,8 6 0,-4-4 0,2 0 0,-2-8 0,-2-3 0,0-6 0,-4-7 0,8-9 0,-2-16-8,0 0-21,0 0-6,0 0-5,0 0 2,23-41 0</inkml:trace>
          <inkml:trace contextRef="#ctx0" brushRef="#br0" timeOffset="33355.9078">4907 2610 81,'0'0'32,"23"5"0,-23-5 2,0 0-19,17 34-2,-17-34-2,13 38-1,-13-38-3,9 36-1,-9-36-1,2 26-2,-2-26-2,0 0-1,13 17-1,-13-17-1,27-1 1,-8-3 0,3 2 0,7-2 0,-1 4 1,4 4 0,-4 2 0,0 3 1,-5 4-1,-4 2 0,-6 4 0,-7 6 0,-4-3 0,-8 1-1,-7 0 1,-8-3-1,-5-3 1,-6-2-2,-2-1 1,-8-11-3,3 1-2,-7-10-2,7 6-7,-3-13-11,8-2-9,6 2 2,3-8-1,14 2 2</inkml:trace>
          <inkml:trace contextRef="#ctx0" brushRef="#br0" timeOffset="33615.9227">4973 2608 90,'17'-9'37,"2"1"-1,5 2 2,1-1-12,11 11-13,-8-4-6,10 5-2,-4 1-2,2 0-3,-1 1 0,-3-3-2,1 1-3,-16-8-13,5 5-15,-22-2-5,19-2 1,-19 2 0</inkml:trace>
        </inkml:traceGroup>
        <inkml:traceGroup>
          <inkml:annotationXML>
            <emma:emma xmlns:emma="http://www.w3.org/2003/04/emma" version="1.0">
              <emma:interpretation id="{5CFD2CCF-15C0-49A0-85B4-598470C0066C}" emma:medium="tactile" emma:mode="ink">
                <msink:context xmlns:msink="http://schemas.microsoft.com/ink/2010/main" type="inkWord" rotatedBoundingBox="21914,14314 25319,14499 25260,15587 21855,15402"/>
              </emma:interpretation>
              <emma:one-of disjunction-type="recognition" id="oneOf9">
                <emma:interpretation id="interp41" emma:lang="en-US" emma:confidence="0">
                  <emma:literal>201-52=25</emma:literal>
                </emma:interpretation>
                <emma:interpretation id="interp42" emma:lang="en-US" emma:confidence="0">
                  <emma:literal>20-52=25</emma:literal>
                </emma:interpretation>
                <emma:interpretation id="interp43" emma:lang="en-US" emma:confidence="0">
                  <emma:literal>2-52=25</emma:literal>
                </emma:interpretation>
                <emma:interpretation id="interp44" emma:lang="en-US" emma:confidence="0">
                  <emma:literal>202--52=25</emma:literal>
                </emma:interpretation>
                <emma:interpretation id="interp45" emma:lang="en-US" emma:confidence="0">
                  <emma:literal>21-52=25</emma:literal>
                </emma:interpretation>
              </emma:one-of>
            </emma:emma>
          </inkml:annotationXML>
          <inkml:trace contextRef="#ctx0" brushRef="#br1" timeOffset="36509.0882">7571 3063 110,'0'0'36,"-10"17"2,10-17 0,29 18-21,-11-19-5,24 6-8,-1-9-4,18 3 0,7-5 0,4-2 0,1 3 0,-1-5 0,-6 6 0,-11-3 0,-8 9 0,-18-8-8,-4 12-22,-23-6-6,0 0-3,0 0 2,-29 17-1</inkml:trace>
          <inkml:trace contextRef="#ctx0" brushRef="#br1" timeOffset="37027.1178">7656 3330 90,'0'0'31,"0"0"2,0 0 1,0 0-16,28-15-7,-9 0-2,9 8-3,-2-5-1,7 5 0,-7 1-2,-2 6 1,-5 6-2,-19-6 2,23 30-4,-23-9 0,-6 3 0,-5 5 0,-6-1 0,0 2 0,-2-3 0,-2-3 0,1-1 0,-3-1 0,0-1 0,-1 0 0,3-4 0,0 0 0,3-2 0,18-15 0,-27 24 0,27-24 0,0 0 0,8 17 0,-8-17 0,34-2 0,-6-1 0,4-3 0,4 0 0,0 1 0,-2 1 0,-2-2 0,-4 4 0,-11-5 0,7 5-28,-24 2-9,19-13-2,-19 13 1,19-34-2</inkml:trace>
          <inkml:trace contextRef="#ctx0" brushRef="#br1" timeOffset="35699.0418">7682 2591 92,'0'0'36,"0"0"-1,8 17 3,-8-17-8,5 40-16,-9-14-4,8 10-10,-4 0 0,4 7 0,-2-3 0,0-1 0,-2-5 0,0-5 0,0-3 0,-4-9 0,8 2-7,-4-19-17,0 0-11,0 0-3,0 0 1,0 0 0</inkml:trace>
          <inkml:trace contextRef="#ctx0" brushRef="#br1" timeOffset="36110.0653">7929 2644 96,'0'0'31,"0"0"1,0 0 2,-9 19-18,9-19-4,-10 37-3,3-14-1,9 9 0,-10-4-1,10 4-5,0-7-2,7 3 0,3-9 0,3-2 0,4-11 0,3-4 0,6-8 0,-1-3 0,-3-7 0,-1-6 0,-2-5 0,-6-3 0,-2 0 0,-7-4 0,-10 2 0,-4 0-3,-5 4 1,-7 3 0,-1 10-1,-6 4-1,1 11-4,-10 2-7,12 9-16,-1 8-4,2 2 1,8 3-2,0-3 4</inkml:trace>
          <inkml:trace contextRef="#ctx0" brushRef="#br1" timeOffset="37588.1499">8363 3206 108,'-19'26'33,"19"-26"2,0 0-1,0 0-22,42 21-4,-12-25-4,6 1-4,3 3-9,-3-10-18,4 1-8,-4-1 1,-4-1-1,-4 2 0</inkml:trace>
          <inkml:trace contextRef="#ctx0" brushRef="#br1" timeOffset="37383.1382">8422 3085 88,'-23'-2'33,"23"2"1,0 0 1,-4-17-11,4 17-11,21-3-3,2 4-3,-3-4-2,9 1 1,1-2-6,4-2 0,0 1 0,-6-5-4,4 10-11,-15-5-15,0 1-8,-17 4 2,0 0-1,0 0 0</inkml:trace>
          <inkml:trace contextRef="#ctx0" brushRef="#br1" timeOffset="38129.1808">8972 2876 112,'0'0'36,"0"19"-1,-9 1 1,7 11-19,-13-7-8,7 10-3,-1-6-2,7 3-4,-2-9 0,10 1 0,-6-23 0,19 28 0,-19-28 0,32 11 0,-15-12 0,7-3 0,3-4 0,3-3 0,2 0 0,2 1 0,-4-1 0,4 5 0,-4 4 0,-5 4 0,-6 6 0,-19-8 0,19 32 0,-21-10 0,-2 3 0,-5 1 0,-8 1 0,-2-1 0,-6-3 0,-7-2 0,2-6 0,-6-2 0,-5-4 0,-5-5 0,3-2 0,-6-8-4,11 4-6,-1-16-7,14 4-14,2-4-6,10-7 2,9-1 0,6-6 1</inkml:trace>
          <inkml:trace contextRef="#ctx0" brushRef="#br1" timeOffset="38330.1923">8967 2891 120,'0'0'35,"28"-11"0,-3 3-1,10 6-22,-3-7-7,6 5-2,0 0-4,-6-3-4,6 9-19,-14-4-8,-3-2-4,-21 4 1,28-4 0</inkml:trace>
          <inkml:trace contextRef="#ctx0" brushRef="#br1" timeOffset="38814.22">9461 2810 96,'0'0'32,"0"0"1,0 0 1,21-15-17,-21 15-5,32-21-4,-10 6-3,9 5-1,-5-1-1,6 5-1,-4 1 1,-1 7-2,-5 3 1,-22-5-1,23 21 1,-19-4-2,-6 0 0,-2 2 0,-3 0 0,-7 2 0,-3-1 0,-3 3 0,-5-4 0,1 0 0,-1-2 0,3 0 0,3-4 0,2-4 0,17-9 0,-15 17 0,15-17 0,0 0 0,17 10 0,0-10 0,1-2 0,3-4 0,4 2-2,-5-7-8,11 7-18,-13-1-5,9-3-5,-8 4 2,-19 4-1</inkml:trace>
          <inkml:trace contextRef="#ctx0" brushRef="#br1" timeOffset="39295.2475">9840 3185 101,'-19'21'33,"19"-21"0,0 0 1,21 4-19,9-4-7,4-6-7,2-5-9,6 3-20,-3 3-5,-5-7-1,-4 7 1,-5-7-1</inkml:trace>
          <inkml:trace contextRef="#ctx0" brushRef="#br1" timeOffset="39110.2369">9897 3061 102,'-17'3'36,"17"-3"2,0 0-2,0 0-15,0 0-7,24-1-6,-5 1-8,2-4 0,7 2 0,1 0 0,-5-4 0,8 8 0,-11-11-19,7 9-13,-28 0-6,25 0 1,-25 0 1,0 0-1</inkml:trace>
          <inkml:trace contextRef="#ctx0" brushRef="#br1" timeOffset="39878.2809">10368 2991 94,'-20'6'34,"20"-6"0,0 0 1,0 0-9,17-25-17,-6 8-3,12 2-2,-1-2-2,5 2 1,-3 2 0,3 1 0,-7 5-1,1 11-2,-21-4 0,25 22 0,-24-3 0,1 4 0,-5 5 0,-3 2 0,-5 4 0,-4-4 0,-6 2 0,2 0 0,-6 1 0,-1-1 0,-4-2 0,2 2 0,-1-6 0,3 3 0,3-7 0,4-1 0,8-4 0,11-17 0,-6 23 0,6-23 0,21 7 0,-2-7 0,5-2 0,3-3 0,1 1 0,0-2 0,1 2 0,-3-1 0,-1 3 0,-8-4 0,0 8 0,-17-2 0,19-11-33,-19 11-4,9-17-2,-9 17 1,9-32-1</inkml:trace>
          <inkml:trace contextRef="#ctx0" brushRef="#br1" timeOffset="40616.3231">10597 2925 79,'32'-27'38,"-32"27"-1,30-17 3,-30 17-6,41-5-10,-41 5-21,42 0-3,-18-2 0,7 2 0,-1 0 0,0 0 0,2 0 0,-2 0 0,-3 2 0,-8-4 0,3 8-7,-22-6-28,0 0-3,0 0-2,0 0 1,0 0-1</inkml:trace>
          <inkml:trace contextRef="#ctx0" brushRef="#br1" timeOffset="40373.3092">10697 2927 89,'0'0'33,"0"0"1,0 0 3,-4 39-13,4-39-10,-15 42-3,7-23-4,10 1-1,-4-1-6,6-2 0,-4-17 0,17 19 0,0-15 0,2-4 0,2-4 0,1-1 0,5-5 0,1 1 0,-2 1 0,-1 1 0,-4 5 0,-2 4 0,-19-2 0,24 18 0,-24-18 0,9 33 0,-7-15 0,-4-1 0,-3 0 0,5-17 0,-19 31 0,2-18 0,-4 0 0,-5 0 0,-3-2 0,-4 1 0,-5-3 0,-2-3 0,6-4 0,0-12 0,12 1-7,-1-14-6,15 1-15,1-7-6,5-1-3,4 2 2,-2 0 0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06:15.904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38B9A6D-4059-4025-AAFC-3516E4EE7100}" emma:medium="tactile" emma:mode="ink">
          <msink:context xmlns:msink="http://schemas.microsoft.com/ink/2010/main" type="inkDrawing" rotatedBoundingBox="14548,13405 18638,13364 18639,13400 14549,13441" semanticType="underline" shapeName="Other">
            <msink:sourceLink direction="with" ref="{3242E4E6-AA1C-4B7A-9ABA-257F3406EC50}"/>
          </msink:context>
        </emma:interpretation>
      </emma:emma>
    </inkml:annotationXML>
    <inkml:trace contextRef="#ctx0" brushRef="#br0">-10 33 65,'0'0'31,"0"0"-2,-24 2 1,24-2-8,0 0-11,0 0-4,0 0-2,26-2 0,-3 6-2,1-4 1,10 3 1,6-3-1,7 4 0,4-4-1,9 2 0,8-2 0,6 0-1,5 0 0,4 2-1,2-2 2,6 4-1,-5-4 0,5 2 1,-4 0-1,1-1 0,1-2 0,5 1-2,-1-4 0,-1 0 0,-1 0 0,5 4 0,-9-4 0,3 4 0,-3-1 0,-2 1 0,-2 0 0,4 0 0,5-2 0,-1 0 0,3-2 0,-2 2 0,-1 0 0,-6 0 0,-2 2 0,-4 0 0,-11 0 0,-4 2 0,-3 0 0,-1 0 0,2-2 0,6 0 0,-6 0 0,3-2 0,1-2 0,0 2 0,-2-3 0,-2 1 0,-7 2 0,-2 0 0,-3-2 0,-4 3 0,-5-1 0,-1 2 0,-8-2 0,-6 2 0,-3 0 0,-6-2 0,-17 2 0,21 2 0,-21-2 0,0 0 0,0 0 0,0 0-3,0 0-33,0 0-3,-17-2-1,-2 2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07:15.16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53E34A3-E595-4A54-B08D-78DACC60F1CD}" emma:medium="tactile" emma:mode="ink">
          <msink:context xmlns:msink="http://schemas.microsoft.com/ink/2010/main" type="inkDrawing" rotatedBoundingBox="14030,15879 17333,15168 17535,16108 14232,16819" semanticType="underline" shapeName="Other">
            <msink:sourceLink direction="with" ref="{F8EC3925-0A4C-43CC-83E3-D7C5345951A6}"/>
            <msink:sourceLink direction="with" ref="{D50EEB97-2364-4D00-B05F-835EF7B4DF93}"/>
          </msink:context>
        </emma:interpretation>
      </emma:emma>
    </inkml:annotationXML>
    <inkml:trace contextRef="#ctx0" brushRef="#br0">0 857 86,'0'0'31,"19"4"1,-19-4 1,0 0-9,23 30-11,-23-30-4,26 42-1,-13-22 0,6 14-1,-6-9-3,4 1-4,-5-7 0,-1-2 0,-11-17 0,15 19 0,-15-19 0,11-17 0,-7-4 0,0-7 0,0-8 0,1-9 0,-1-10 0,2-9 0,-4 0 0,1-6 0,-1-2 0,0 1 0,-2 3 0,0 5 0,-2 11 0,0 4 0,-1 9 0,1 7 0,-2 4 0,0 5 0,2 4 0,2 19 0,-2-30 0,2 30 0,0-23 0,0 23 0,0 0 0,0-21 0,0 21 0,0 0 0,0 0 0,0 0 0,0 0 0,0 0 0,0 0 0,0 0 0,27-1 0,-27 1 0,28-2 0,-11 2 0,2 0 0,2 0 0,3 0 0,-1 2 0,5-1 0,2 1 0,6 0 0,6 0 0,1 0 0,4 0 0,0-2 0,8 2 0,0-2 0,1 0 0,3-2 0,3 0 0,0 0 0,4-2 0,4 1 0,-2-1 0,-4 2 0,-3 0 0,-7 0 0,1 2 0,-2 0 0,0-2 0,1 0 0,3-1 0,5-3 0,6 0 0,0 1 0,0-1 0,-2 0 0,-6 4 0,-3-1 0,-6 3 0,-4-2 0,2 2 0,0-6 0,0 4 0,4-5 0,-2 3 0,0-2 0,0 4 0,-2-3 0,-4 5 0,-1 0 0,-3 0 0,-1 2 0,-1-2 0,5 0 0,1 0 0,0 0 0,1-2 0,-5 0 0,1 0 0,-5 2 0,1-2 0,-6 0 0,-5 0 0,-5 0 0,-3-3 0,-19 5 0,25-2 0,-25 2 0,0 0 0,0 0 0,0 0 0,0 0 0,0 0 0,0 0 0,0 0 0,22 9 0,-22-9-15,0 0-25,0 0-3,0 0 0,0 0 1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07:27.17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35FECC2-0ACC-4918-8519-7864E7D189FE}" emma:medium="tactile" emma:mode="ink">
          <msink:context xmlns:msink="http://schemas.microsoft.com/ink/2010/main" type="inkDrawing" rotatedBoundingBox="14872,18325 20032,18148 20036,18249 14875,18426" semanticType="underline" shapeName="Other"/>
        </emma:interpretation>
      </emma:emma>
    </inkml:annotationXML>
    <inkml:trace contextRef="#ctx0" brushRef="#br0">16 190 4,'0'0'10,"0"0"5,-23-4 4,23 4-6,0 0 2,0 0 3,-4 17 3,4-17 0,19 11-3,-19-11-6,40-2-4,-10-5-4,11 3-2,5-4 0,6 5-1,5-3 1,2 6 1,3 0 0,4 2 1,-4 0 0,2 3 1,0-5-1,4 2 0,2-2-1,2 0 0,-1-3-1,5 4-1,-2-2 0,1 2-1,-1 5 0,-3 0 1,-1-1 1,4 3-1,-1 0 0,3-5 1,1-3-1,6-2 1,2-3-1,7 1 0,6-2-1,-3 1 1,3-1-1,-2 0 0,4 4 1,-6 1-1,1-1 1,-5 0-1,-1-2 1,0 2-1,-3-2 1,1 2 0,-2-1-1,-2 1 1,-2 0 0,0-2 0,-1-1 0,1 1 0,-2-4 0,2 1-1,-2-3 1,4-1-1,0-2 1,0 1-1,4-1 1,-4 4 0,0-1 0,-2 3 0,-3 3 0,-5 0 1,1 0-2,-3 3 0,-5 1 0,-3-2 0,-7 2 0,-1-2 0,-6 0 0,-4 2 0,-11-2 0,-4 2 0,-5-2 0,-4 4 0,-21-2 0,26-2 0,-26 2 0,0 0 0,17-2 0,-17 2 0,0 0 0,0 0-3,0 0-14,0 0-16,0 0-4,0 0 0,4-19-1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07:07.61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C68926D-E7D6-47F5-9135-B9CE47799E84}" emma:medium="tactile" emma:mode="ink">
          <msink:context xmlns:msink="http://schemas.microsoft.com/ink/2010/main" type="writingRegion" rotatedBoundingBox="14500,15808 19730,15728 19768,18168 14537,18248"/>
        </emma:interpretation>
      </emma:emma>
    </inkml:annotationXML>
    <inkml:traceGroup>
      <inkml:annotationXML>
        <emma:emma xmlns:emma="http://www.w3.org/2003/04/emma" version="1.0">
          <emma:interpretation id="{B92096EA-674D-4661-B962-3ED507611F46}" emma:medium="tactile" emma:mode="ink">
            <msink:context xmlns:msink="http://schemas.microsoft.com/ink/2010/main" type="paragraph" rotatedBoundingBox="14500,15808 19730,15728 19745,16700 14514,167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D5A42C-C74E-4A97-933E-60D22A9CEDD8}" emma:medium="tactile" emma:mode="ink">
              <msink:context xmlns:msink="http://schemas.microsoft.com/ink/2010/main" type="line" rotatedBoundingBox="14500,15808 19730,15728 19745,16700 14514,16780"/>
            </emma:interpretation>
          </emma:emma>
        </inkml:annotationXML>
        <inkml:traceGroup>
          <inkml:annotationXML>
            <emma:emma xmlns:emma="http://www.w3.org/2003/04/emma" version="1.0">
              <emma:interpretation id="{59044C03-76BC-4762-842F-C884E0AE15CE}" emma:medium="tactile" emma:mode="ink">
                <msink:context xmlns:msink="http://schemas.microsoft.com/ink/2010/main" type="inkWord" rotatedBoundingBox="14476,15853 17211,15689 17263,16554 14528,16718"/>
              </emma:interpretation>
              <emma:one-of disjunction-type="recognition" id="oneOf0">
                <emma:interpretation id="interp0" emma:lang="en-US" emma:confidence="0">
                  <emma:literal>(x+5)2=40r</emma:literal>
                </emma:interpretation>
                <emma:interpretation id="interp1" emma:lang="en-US" emma:confidence="0">
                  <emma:literal>(X+5)2=40r</emma:literal>
                </emma:interpretation>
                <emma:interpretation id="interp2" emma:lang="en-US" emma:confidence="0">
                  <emma:literal>(x+5)2~-40r</emma:literal>
                </emma:interpretation>
                <emma:interpretation id="interp3" emma:lang="en-US" emma:confidence="0">
                  <emma:literal>(X+5)2~-40r</emma:literal>
                </emma:interpretation>
                <emma:interpretation id="interp4" emma:lang="en-US" emma:confidence="0">
                  <emma:literal>(x+5)~=40r</emma:literal>
                </emma:interpretation>
              </emma:one-of>
            </emma:emma>
          </inkml:annotationXML>
          <inkml:trace contextRef="#ctx0" brushRef="#br0">349 4110 88,'21'-14'31,"-21"14"0,0 0 2,0 0-13,0 0-9,0 0-2,0 0-3,0 0 0,-25 19-1,14 2 0,-6 4 0,0 10 0,-6 9-5,1 5 0,-1 7 0,4 5 0,4 1 0,6 2 0,3-3 0,6-3 0,6-1 0,-1-12 0,11 6-16,-5-15-17,6-6-3,0-11-2,2-8 1,1-9 0</inkml:trace>
          <inkml:trace contextRef="#ctx0" brushRef="#br0" timeOffset="424.0242">543 4364 97,'10'-24'32,"-10"24"2,0 0 0,19-15-16,-19 15-5,21 24-4,-3 1-1,-4 1-1,6 14-4,-1-1-3,4 7 0,-2-3 0,7 0 0,-4-5 0,1 0 0,-2-6 0,-5-8 0,1-1 0,-19-23 0,29 30 0,-29-30-13,13 17-14,-13-17-9,0 0-2,0 0 1,0 0 2</inkml:trace>
          <inkml:trace contextRef="#ctx0" brushRef="#br0" timeOffset="771.0441">855 4310 78,'0'0'33,"0"0"0,0 0 1,0 0-8,0 0-10,-15 17-6,3 5-4,-8 1-3,-5 9-1,-3 6-2,-2 5 0,-4 4 0,0 2 0,0 0-1,0-3 0,5-1-1,5-9-1,7-6-4,0-17-8,17-13-15,0 0-5,0 0 2,0 0-1</inkml:trace>
          <inkml:trace contextRef="#ctx0" brushRef="#br0" timeOffset="1352.0773">1091 4430 103,'0'0'30,"0"23"0,0-23 0,18 6-21,11-5-5,1-2-3,6-3-2,3 4-4,-5-4-12,-2 4-13,2 4 1,-17-2-1,4 5-1</inkml:trace>
          <inkml:trace contextRef="#ctx0" brushRef="#br0" timeOffset="1154.066">1223 4345 93,'0'0'33,"9"-17"1,-9 17 1,0 0-9,6 21-14,-6-21-3,-2 44-2,-2-14-1,4 6-6,-2-1 0,0 1 0,2-6 0,0-7 0,2 2 0,-2-25-4,8 24-10,-8-24-14,0 0-8,0 0-2,-10-19 3,10 19-1</inkml:trace>
          <inkml:trace contextRef="#ctx0" brushRef="#br0" timeOffset="1942.111">1675 4274 109,'0'0'34,"0"0"2,0 0-1,0 0-16,4 22-10,-6-1-4,4 6-2,-4-1-1,6 4 1,-6 0-3,4 0 0,-4-5 0,0-4 0,2-21 0,0 26 0,0-26 0,0 0 0,6 17 0,-6-17 0,19-9 0,2-1 0,-3-1 0,7 0 0,3 1 0,2 1 0,2 1 0,-1 6 0,-1 8 0,-2 2 0,-3 7 0,-5 2 0,-1 3 0,-6 3 0,-5 0 0,-6-1 0,-4 1 0,-7 0 0,-12-1 0,-6-3 0,-10 2 0,-10-4 0,-3-2 0,-2-6 0,-1-1 0,0-14-4,13 1-3,1-16-4,22 4-13,2-10-10,7-3-2,10 2 1,2-4 1</inkml:trace>
          <inkml:trace contextRef="#ctx0" brushRef="#br0" timeOffset="2237.1279">1707 4287 72,'0'0'31,"0"0"0,0 0 1,0 0-4,0 0-12,25 11-6,-6-13-3,15 6-1,-4-4-3,10 4 0,-1-2-1,-1-2-3,2 5-4,-10-6-12,-4 4-15,-3 3-3,-6 0 1,-17-6-2</inkml:trace>
          <inkml:trace contextRef="#ctx0" brushRef="#br0" timeOffset="2666.1524">2251 4213 102,'17'-17'34,"-17"17"1,24-2 0,-24 2-16,29 17-8,-16 2-4,4 12-2,-4 1-2,2 7 1,-4 5-4,-3 3 0,-6 2 0,-4 2 0,-6-2 0,-1-2 0,-6-2 0,-2-3 0,-2-6 0,-2-6 0,0-4 0,-1-7-3,1 0-2,-2-13-3,23-6-10,-24 13-14,24-13-3,-13-17 0,13-2 1,11-2 0</inkml:trace>
          <inkml:trace contextRef="#ctx0" brushRef="#br0" timeOffset="3331.1905">2564 4223 100,'0'0'32,"9"-25"0,-9 25 1,21-11-18,-21 11-6,23-17-4,-23 17-1,34-17-1,-17 8 0,2 7-1,-19 2 0,30 2 1,-30-2-2,26 18 1,-26-18-1,11 36 0,-5-15 0,-4 4 0,0-5 0,-4-1-1,-4 0 1,1-2-1,5-17 0,-21 28 0,21-28 0,-30 25 0,13-14 0,17-11 0,-30 19 0,30-19 1,-23 13-1,23-13 2,0 0-2,0 0 0,0 0 0,0 0 0,24 8 0,-24-8 0,29 2 0,-10 1 0,1-3 0,3 4 0,2-4 0,-1 2 0,1 0 0,1-2 0,-3 0 0,-3 0 0,-20 0 0,27-2 0,-27 2 0,0 0-5,0 0-27,0 0-5,0 17-1,0-17 0,0 0 0</inkml:trace>
        </inkml:traceGroup>
        <inkml:traceGroup>
          <inkml:annotationXML>
            <emma:emma xmlns:emma="http://www.w3.org/2003/04/emma" version="1.0">
              <emma:interpretation id="{CCE5E6CE-9F22-41B1-BC71-7878EB2D0EC4}" emma:medium="tactile" emma:mode="ink">
                <msink:context xmlns:msink="http://schemas.microsoft.com/ink/2010/main" type="inkWord" rotatedBoundingBox="17610,15760 19730,15728 19745,16700 17625,16733"/>
              </emma:interpretation>
            </emma:emma>
          </inkml:annotationXML>
          <inkml:trace contextRef="#ctx0" brushRef="#br0" timeOffset="3895.2227">3290 4391 103,'0'0'36,"0"0"2,0 0-1,0 0-14,0 0-9,0 0-10,19-4-4,-19 4 0,32-2 0,-7 0 0,7 0 0,4 0 0,5-1 0,2 1 0,-5-4 0,2 6 0,-14-6 0,3 14-17,-29-8-17,0 0-5,0 0 1,-8 21 1,8-21 0</inkml:trace>
          <inkml:trace contextRef="#ctx0" brushRef="#br0" timeOffset="4208.2407">3315 4527 114,'19'5'36,"-19"-5"2,0 0-3,0 0-18,24 4-7,-24-4-5,30 0-5,-7-2 0,5 2 0,6 2 0,-2-2 0,6 6 0,-6-6-7,8 9 0,-14-7-2,6 7-3,-13-12-8,4 3-13,-4 0-1,-19 0 2,20-12 0</inkml:trace>
          <inkml:trace contextRef="#ctx0" brushRef="#br0" timeOffset="8562.4897">3792 4725 87,'0'0'33,"0"0"0,0 0 0,26 20-11,-26-20-5,21 29-4,-13-12-3,11 7-3,-6-5-7,2 4 0,0-4 0,-15-19 0,21 28 0,-21-28 0,0 0 0,0 0 0,19 4 0,-19-4 0,1-31 0,1 5 0,0-8 0,0-9 0,2-8 0,2-8 0,3-7 0,2-2 0,1 0 0,1 4 0,2 8 0,-4 7 0,-1 9 0,-1 12 0,-3 9 0,-6 19 0,5-21 0,-5 21 0,0 0 0,0 0 0,23-21 0,-23 21 0,27-13 0,-9 6 0,5-1 0,9-1 0,8-1 0,7 1 0,9-1 0,14 1 0,11-1 0,14 3 0,7-3 0,-1 1 0,3 0 0,0-1 0,-10-1 0,-9 3 0,-15-1 0,-15 3 0,-14-1 0,-11 5 0,-11-4 0,-19 6 0,21 0 0,-21 0 0,0 0 0,0 0 0,0 25 0,0-25-10,0 0-29,0 0-4,-19 20 1,19-20-1</inkml:trace>
          <inkml:trace contextRef="#ctx0" brushRef="#br0" timeOffset="5172.2958">4428 4932 109,'-2'23'36,"2"-23"1,0 0-2,0 17-14,0-17-10,0-17-5,0-2-6,4-4 0,-2-9 0,1-7 0,1-12 0,0-4 0,-4-4 0,2-1 0,-2-2 0,0 5 0,0 4 0,0 6 0,-2 8 0,2 8 0,2 5 0,0 7 0,-2 19 0,2-26 0,-2 26 0,0 0 0,0 0 0,0 0 0,0 0 0,0 0 0,0 0 0,0 0 0,-19 19 0,19-19 0,-25 34 0,6-10 0,-5 3 0,-1-1 0,-5 4 0,2 0 0,-2-1 0,1-1 0,5-2 0,3-5 0,6-2 0,2 0 0,13-19 0,-17 24 0,17-24 0,0 0 0,0 0 0,28 17 0,-11-20 0,13 1 0,2-2 0,4 0 0,2-2 0,0 3 0,-3-1 0,-3 2 0,-1 0 0,-9 0 0,-5 2 0,-17 0 0,23-2 0,-23 2 0,0 0-24,0 0-14,0 0-2,17-13 1,-17 13-1</inkml:trace>
          <inkml:trace contextRef="#ctx0" brushRef="#br0" timeOffset="5704.3262">4854 4370 105,'2'-23'35,"-2"23"0,0 0 0,-2-19-16,2 19-11,-9 21-1,3 0-1,-5 2-1,-1 9-5,-3 3 0,4 9 0,-2-5 0,9 3 0,4-2 0,4-1 0,7-5 0,6-6 0,6-5 0,1-6 0,3-6 0,-1-3 0,0-8 0,1-6 0,-4-5 0,-3-10 0,-1-5 0,-4-10 0,-2-6 0,-5-3 0,-4-4 0,-4-2 0,-4 6 0,-5 2 0,-5 9 0,-6 7 0,-3 10 0,-2 10 0,-1 9 0,-2 3 0,3 16 0,-5-6-7,11 13-26,0 4-4,2 4-2,4 0 1,4-2 0</inkml:trace>
        </inkml:traceGroup>
      </inkml:traceGroup>
    </inkml:traceGroup>
    <inkml:traceGroup>
      <inkml:annotationXML>
        <emma:emma xmlns:emma="http://www.w3.org/2003/04/emma" version="1.0">
          <emma:interpretation id="{A7FE469C-5F13-4839-AB2B-7411F945661F}" emma:medium="tactile" emma:mode="ink">
            <msink:context xmlns:msink="http://schemas.microsoft.com/ink/2010/main" type="paragraph" rotatedBoundingBox="15041,16893 19721,16794 19736,17506 15056,176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AF76AFF-1744-477F-A380-5899F03AAB25}" emma:medium="tactile" emma:mode="ink">
              <msink:context xmlns:msink="http://schemas.microsoft.com/ink/2010/main" type="line" rotatedBoundingBox="15041,16893 19721,16794 19736,17506 15056,17605"/>
            </emma:interpretation>
          </emma:emma>
        </inkml:annotationXML>
        <inkml:traceGroup>
          <inkml:annotationXML>
            <emma:emma xmlns:emma="http://www.w3.org/2003/04/emma" version="1.0">
              <emma:interpretation id="{5E4104C9-0FFA-4414-821F-D472FF1FB2B5}" emma:medium="tactile" emma:mode="ink">
                <msink:context xmlns:msink="http://schemas.microsoft.com/ink/2010/main" type="inkWord" rotatedBoundingBox="15041,16893 19721,16794 19736,17506 15056,17605"/>
              </emma:interpretation>
              <emma:one-of disjunction-type="recognition" id="oneOf1">
                <emma:interpretation id="interp5" emma:lang="en-US" emma:confidence="0">
                  <emma:literal>X+5=i=r40</emma:literal>
                </emma:interpretation>
                <emma:interpretation id="interp6" emma:lang="en-US" emma:confidence="0">
                  <emma:literal>X+5=t_reo</emma:literal>
                </emma:interpretation>
                <emma:interpretation id="interp7" emma:lang="en-US" emma:confidence="0">
                  <emma:literal>•+5=00</emma:literal>
                </emma:interpretation>
                <emma:interpretation id="interp8" emma:lang="en-US" emma:confidence="0">
                  <emma:literal>X+5=i=reo</emma:literal>
                </emma:interpretation>
                <emma:interpretation id="interp9" emma:lang="en-US" emma:confidence="0">
                  <emma:literal>•+5=580</emma:literal>
                </emma:interpretation>
              </emma:one-of>
            </emma:emma>
          </inkml:annotationXML>
          <inkml:trace contextRef="#ctx0" brushRef="#br0" timeOffset="9299.5319">726 5321 98,'-7'-19'36,"7"19"2,0 0 0,0 0-10,32-2-11,-32 2-17,40 26 0,-14 1 0,8 5 0,-2 6 0,6 5 0,-2 2 0,-2 1 0,0-3 0,-6-3 0,-2-8 0,-1-6 0,-8-3 0,-17-23 0,28 24 0,-28-24-18,0 0-19,0 0-3,0 0 1,-30-26 0</inkml:trace>
          <inkml:trace contextRef="#ctx0" brushRef="#br0" timeOffset="9633.551">1100 5226 107,'0'0'33,"0"0"1,0 0-3,-11 19-17,3 6-6,-9 3-3,0 10-2,-7 0 0,-1 5-1,-3 4-1,0 0 0,-1-3 0,3 1 0,1-7-1,5-4-1,3-2-1,1-10-2,9 1-5,7-23-7,0 0-13,0 0-6,0 0 1,26-8 0,-7-12 2</inkml:trace>
          <inkml:trace contextRef="#ctx0" brushRef="#br0" timeOffset="10198.5833">1338 5489 102,'0'0'33,"2"17"2,-2-17-3,18 7-14,11 4-8,-3-11-4,12 0-5,3 0-9,1-3-20,-1-1-6,-1 0-1,-4-1 1,-4-1-2</inkml:trace>
          <inkml:trace contextRef="#ctx0" brushRef="#br0" timeOffset="10016.5729">1526 5340 103,'4'-19'35,"-4"19"2,0 0-2,0 0-8,4 17-18,-4 0-4,6 9-1,-6 1-4,3 8 0,-5-1 0,4 2 0,-2-2 0,0-2 0,0-5 0,-2-10 0,2 1 0,0-18 0,2 23-14,-2-23-17,0 0-7,-20-2-1,20 2 2,-23-17 0</inkml:trace>
          <inkml:trace contextRef="#ctx0" brushRef="#br0" timeOffset="10788.617">1989 5238 88,'0'0'33,"0"0"1,0 0 2,0 0-10,0 0-13,7 22-5,-3 7-2,-4-3-1,0 8-2,-2-4 0,4 4-3,-2-6 0,2-3 0,0-6 0,-2-19 0,9 24 0,-9-24 0,23 2 0,-23-2 0,32-13 0,-11 2 0,5-1 0,2 1 0,2 0 0,-1 3 0,1 8 0,-2 2 0,0 9 0,-5 1 0,-6 7 0,-2 0 0,-2 3 0,-5 1 0,-1-2 0,-3-1 0,-8-3 0,-1 0 0,-6 0 0,-10-2 0,-8 2 0,-4-4 0,-11 3 0,-3-5 0,0-2 0,-2-5-2,5-6 0,3-5-1,14-7-1,1-10-4,20 5-14,-1-9-10,9-1-4,5 5 1,3-1-1</inkml:trace>
          <inkml:trace contextRef="#ctx0" brushRef="#br0" timeOffset="11099.6348">2030 5308 111,'-17'-25'34,"17"25"1,0 0-1,19-23-20,4 21-5,-5-5-2,16 7-2,2-6-1,4 6-2,1-2-2,3 2 0,-1 0 0,-5-1 0,1 8-12,-12-5-20,-6 0-5,-21-2 0,22 4 0,-22-4-1</inkml:trace>
          <inkml:trace contextRef="#ctx0" brushRef="#br0" timeOffset="11898.6805">2662 5551 66,'0'0'32,"-30"9"-1,30-9 2,0 0-5,0 0-10,30-3-6,-5-7-3,16 6-1,1-5-2,10 1-1,-3-1-1,4 1-1,-2 1-3,-2 3 0,-7 0 0,-12 1-4,0 8-8,-30-5-19,28 6-5,-28-6-1,0 0 0,0 0 1</inkml:trace>
          <inkml:trace contextRef="#ctx0" brushRef="#br0" timeOffset="11609.664">2698 5387 78,'-17'5'33,"17"-5"-1,0 0 2,0 0-11,0 0-6,0 0-4,34-11-3,-17 5-2,11 6-3,2-5-3,10 1-2,0-2 0,5 1 0,2 1 0,-9-2-2,1 8-7,-18-9-12,-2 8-13,-19-1-4,0 0 2,-2 17-1</inkml:trace>
          <inkml:trace contextRef="#ctx0" brushRef="#br0" timeOffset="12780.731">3500 5408 93,'0'0'34,"2"-17"1,-2 17 0,28 3-13,-28-3-9,38-5-4,-14-1-3,10 4-2,-2-2 0,4 1-4,4 1 0,-3-6-3,3 8-1,-8-9-5,4 11-15,-12-6-10,-1 0-3,-23 4 1,23-6 0</inkml:trace>
          <inkml:trace contextRef="#ctx0" brushRef="#br0" timeOffset="13113.75">3539 5628 85,'0'0'34,"0"0"0,-9 19 3,9-19-9,21 2-15,7 0-4,-2-8-2,14 6-1,-1-5-4,7 1-2,1 0 0,-2 2 0,-1 0 0,-7 2 0,-3 2 0,-9-4-6,3 12-13,-28-10-14,25 2-5,-25-2 1,0 0 1</inkml:trace>
          <inkml:trace contextRef="#ctx0" brushRef="#br0" timeOffset="12473.7134">3641 5262 96,'0'0'33,"0"0"1,0 0 1,0 0-13,0 0-11,10 30-4,-3-3-1,-3-1-2,7 8 1,-7-2-3,3-3-2,-3-1 0,-6-5 0,2 1 0,0-24-9,-5 36-6,5-36-10,-13 17-9,13-17-3,0 0 1,0 0 0</inkml:trace>
          <inkml:trace contextRef="#ctx0" brushRef="#br0" timeOffset="14165.8102">4196 5500 83,'0'0'32,"0"0"1,-4 19 1,12-2-13,-8-17-9,32 36-2,-14-19-3,11 9 0,-3-3-2,4-1 0,-3-5-1,-1 0-2,-5-7-2,-4-5 0,-17-5 0,21 6 0,-21-6 0,0 0 0,0-28 0,-4 9 0,-2-6 0,1-7 0,-1-7 0,-2-9 0,3-1 0,-3-5 0,1 1 0,1 4 0,0 2 0,1 7 0,-1 10 0,2 7 0,4 23 0,0-24 0,0 24 0,0 0 0,23-15 0,-6 9 0,5-2 0,7 1 0,5-1 0,7 5 0,8-5 0,8 4 0,5 0 0,8 3 0,3-1 0,3 2 0,-1-2 0,-1-2 0,-4-4 0,-2 5 0,-14-3 0,-8 0 0,-9 5 0,-14-7 0,2 12 0,-25-4-17,0 0-19,0 0-4,0 0 2,-12 20-1</inkml:trace>
          <inkml:trace contextRef="#ctx0" brushRef="#br0" timeOffset="14819.8476">4886 5762 72,'0'0'32,"0"0"-1,0 0 4,-17 12-9,17-12-10,0 0-5,0 0-1,-2-17-2,2 17 0,-3-27-2,3 8-6,-6-11 0,4 0 0,-4-12 0,6-3 0,2-6 0,0-2 0,2 1 0,0 2 0,1 7 0,-1 5 0,0 8 0,-2 9 0,-2 21 0,4-18 0,-4 18 0,0 0 0,0 0 0,0 0 0,-16 22 0,16-22 0,-13 28 0,2-9 0,-4 6 0,-4 1 0,-6 4 0,-1 3 0,0 0 0,-6-4 0,1-5 0,3-1 0,5-6 0,5-4 0,18-13 0,-23 13 0,23-13 0,0 0 0,0 0 0,17 15 0,0-15 0,11-3 0,6 1 0,8-2 0,3-5 0,6 1 0,2-1 0,-2-1 0,-2 10 0,-15-9-21,-2 11-13,-6 0-5,-7 1 2,-19-3-1</inkml:trace>
          <inkml:trace contextRef="#ctx0" brushRef="#br0" timeOffset="15239.8716">5196 5311 114,'0'0'35,"7"-19"3,-7 19-2,0 0-20,0 0-6,-9 40-4,-6-8-6,0 10 0,-2 1 0,1 8 0,3-4 0,8 0 0,3-7 0,7-6 0,9-8 0,4-7 0,5-6 0,3-9 0,5-8 0,1-7 0,-2-8 0,0-7 0,-3-4 0,-5-6 0,-3-8 0,-8-1 0,-7-4 0,-11 2 0,-3 5 0,-9 3 0,-3 7 0,-5 7 0,1 18 0,-12-3-15,12 23-18,-5 6-6,5 6 2,2 1 0,5-1 0</inkml:trace>
        </inkml:traceGroup>
      </inkml:traceGroup>
    </inkml:traceGroup>
    <inkml:traceGroup>
      <inkml:annotationXML>
        <emma:emma xmlns:emma="http://www.w3.org/2003/04/emma" version="1.0">
          <emma:interpretation id="{C7413F17-0946-4A51-8BD7-B164097AC78A}" emma:medium="tactile" emma:mode="ink">
            <msink:context xmlns:msink="http://schemas.microsoft.com/ink/2010/main" type="paragraph" rotatedBoundingBox="15857,17617 18079,17708 18059,18214 15837,1812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9CDC142-AE39-47D4-BFDF-A628A29FCF7B}" emma:medium="tactile" emma:mode="ink">
              <msink:context xmlns:msink="http://schemas.microsoft.com/ink/2010/main" type="inkBullet" rotatedBoundingBox="15855,17670 16665,17703 16648,18131 15838,18097"/>
            </emma:interpretation>
            <emma:one-of disjunction-type="recognition" id="oneOf2">
              <emma:interpretation id="interp10" emma:lang="en-US" emma:confidence="1">
                <emma:literal>-5</emma:literal>
              </emma:interpretation>
              <emma:interpretation id="interp11" emma:lang="en-US" emma:confidence="0">
                <emma:literal>•5</emma:literal>
              </emma:interpretation>
              <emma:interpretation id="interp12" emma:lang="en-US" emma:confidence="0">
                <emma:literal>-to</emma:literal>
              </emma:interpretation>
              <emma:interpretation id="interp13" emma:lang="en-US" emma:confidence="0">
                <emma:literal>to</emma:literal>
              </emma:interpretation>
              <emma:interpretation id="interp14" emma:lang="en-US" emma:confidence="0">
                <emma:literal>-tom</emma:literal>
              </emma:interpretation>
            </emma:one-of>
          </emma:emma>
        </inkml:annotationXML>
        <inkml:trace contextRef="#ctx0" brushRef="#br0" timeOffset="15970.9134">1543 6058 85,'0'0'32,"-19"8"0,19-8 2,0 0-11,0 0-9,0 0-4,0 0-2,33 13-2,-15-15-1,11 2 1,-1-4-6,4 1 0,6 1 0,-8-11-9,13 13-18,-12-2-8,-7 2-2,-3 0 0,-21 0 0</inkml:trace>
        <inkml:trace contextRef="#ctx0" brushRef="#br0" timeOffset="16517.9447">1981 5989 94,'8'-23'32,"-8"23"0,0 0 1,3-21-14,-3 21-10,0 0-3,10 28 0,-16-9 0,4 8-2,-7-1 2,3 4-2,-3-1 0,5 1-4,0-11 0,6-2 0,-2-17 0,11 22 0,-11-22 0,21 10 0,-21-10 0,23 2 0,-23-2 0,22-10 0,-22 10 0,32-19 0,-13 8 0,8-2 0,3 0 0,2 1 0,2 7 0,-2 3 0,-2 6 0,-3 7 0,-10 6 0,-10 5 0,-5 5 0,-8 1 0,-7 0 0,-8-1 0,-5-1 0,0-3 0,-5-6 0,-1-4 0,-2-3 0,0-9 0,4 3-5,0-11-2,9 3-4,-7-15-7,28 19-12,-28-28-6,16 7 1,5 0 0,-1-3 3</inkml:trace>
        <inkml:trace contextRef="#ctx0" brushRef="#br0" timeOffset="16737.9573">1941 6007 130,'8'-17'36,"-8"17"0,28-9-3,-9-6-24,13 11-4,2-3-2,6 5 0,-4 0-3,-1 4 0,-1 3 0,-9-8-19,-1 12-13,-5 2-6,-19-11 2,17 14-1</inkml:trace>
      </inkml:traceGroup>
      <inkml:traceGroup>
        <inkml:annotationXML>
          <emma:emma xmlns:emma="http://www.w3.org/2003/04/emma" version="1.0">
            <emma:interpretation id="{34B8E32C-13B1-4550-B528-E3F4F357C20D}" emma:medium="tactile" emma:mode="ink">
              <msink:context xmlns:msink="http://schemas.microsoft.com/ink/2010/main" type="line" rotatedBoundingBox="17235,17674 18079,17708 18059,18214 17214,18179"/>
            </emma:interpretation>
          </emma:emma>
        </inkml:annotationXML>
        <inkml:traceGroup>
          <inkml:annotationXML>
            <emma:emma xmlns:emma="http://www.w3.org/2003/04/emma" version="1.0">
              <emma:interpretation id="{D8021F27-64A5-40F1-B70C-30EEB21DD6F6}" emma:medium="tactile" emma:mode="ink">
                <msink:context xmlns:msink="http://schemas.microsoft.com/ink/2010/main" type="inkWord" rotatedBoundingBox="17235,17674 18079,17708 18059,18214 17214,18179"/>
              </emma:interpretation>
              <emma:one-of disjunction-type="recognition" id="oneOf3">
                <emma:interpretation id="interp15" emma:lang="en-US" emma:confidence="1">
                  <emma:literal>-5</emma:literal>
                </emma:interpretation>
                <emma:interpretation id="interp16" emma:lang="en-US" emma:confidence="0">
                  <emma:literal>_ 5</emma:literal>
                </emma:interpretation>
                <emma:interpretation id="interp17" emma:lang="en-US" emma:confidence="0">
                  <emma:literal>- 5</emma:literal>
                </emma:interpretation>
                <emma:interpretation id="interp18" emma:lang="en-US" emma:confidence="0">
                  <emma:literal>~ 5</emma:literal>
                </emma:interpretation>
                <emma:interpretation id="interp19" emma:lang="en-US" emma:confidence="0">
                  <emma:literal>. 5</emma:literal>
                </emma:interpretation>
              </emma:one-of>
            </emma:emma>
          </inkml:annotationXML>
          <inkml:trace contextRef="#ctx0" brushRef="#br0" timeOffset="17297.9893">2900 6162 100,'0'0'34,"0"0"3,0 0-2,0 0-16,0 0-8,13-17-4,10 13-2,1-3-2,6 1-2,0 1-2,-3-1-2,1 10-6,-11-10-12,4 10-13,-21-4-3,24 9 1,-24-9-1</inkml:trace>
          <inkml:trace contextRef="#ctx0" brushRef="#br0" timeOffset="17823.0194">3356 5972 128,'0'0'35,"8"-23"2,-8 23-2,0 0-25,0 0-4,2 19-2,-6 0-4,0 5 0,-2 5 0,1 1 0,-3-2 0,3 2 0,1-3 0,2-10 0,2-17 0,9 24 0,-9-24 0,23 6 0,-23-6 0,30-8 0,-11 1 0,4-1 0,1-3 0,3 1 0,3 1 0,2 3 0,2 4 0,-2 4 0,0 8 0,-6 3 0,-7 8 0,-7 3 0,-11 4 0,-10 5 0,-8-1 0,-9 0 0,-6 0 0,-6-6 0,-2-1 0,-1-6 0,3-6 0,-2-9 0,8-3 0,0-10-3,10 1-6,-9-12-8,18 3-14,0-2-6,0-2 1,7 2 1,-1-2 0</inkml:trace>
          <inkml:trace contextRef="#ctx0" brushRef="#br0" timeOffset="18046.0321">3305 6089 100,'0'0'34,"14"-19"0,-14 19 2,18-17-18,9 13-8,-1-5-4,12 1-3,3-1-2,7-1-2,3 10-4,-8-13-11,2 11-16,-3 6-4,-12-4 1,-6 5-1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08:11.26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801934E-4778-424C-A1E8-E8D8BD8B677E}" emma:medium="tactile" emma:mode="ink">
          <msink:context xmlns:msink="http://schemas.microsoft.com/ink/2010/main" type="inkDrawing" rotatedBoundingBox="20549,15823 24731,15802 24743,18110 20560,18131" hotPoints="24667,15779 24737,18019 20661,18145 20591,15905" semanticType="enclosure" shapeName="Rectangle">
            <msink:sourceLink direction="with" ref="{C95BD3A9-424A-456D-9D53-7A02659AC537}"/>
          </msink:context>
        </emma:interpretation>
      </emma:emma>
    </inkml:annotationXML>
    <inkml:trace contextRef="#ctx0" brushRef="#br0">15 68 51,'0'0'26,"0"0"1,-11 22 0,11-22-6,0 0-5,-4 17-3,4-17-3,17 6-3,-17-6-1,45 2 1,-13-6-1,14 6 0,5-8-1,11 6 0,4-5-1,11 1 0,6-4-1,6 3 0,3-5 0,3 3 0,-1-3-1,2 5-2,-3-1 0,1 2 0,-7 2 0,1 2 0,1 2 0,3 0 0,-1 0 0,1 0 0,1-2 0,3 0 0,2-2 0,0-2 0,-5 1 0,1 1 0,-3-2 0,-1 2 0,-3-2 0,2 4 0,-4-2 0,-2 2 0,0-2 0,-4 2 0,-2-1 0,-3 1 0,-3 0 0,-5 0 0,-3 1 0,-3 1 0,-5-2 0,1 2 0,-1 0 0,2-4 0,-3 2 0,1-2 0,-2-1 0,-2-1 0,0 0 0,-6 2 0,-7-2 0,-4 2 0,-10 1 0,-3-1 0,-21 2 0,26 2 0,-26-2 0,0 0 0,0 0 0,17 9 0,-17-9 0,0 0 0,10 17 0,-10-17 0,7 17 0,-7-17 0,12 28 0,-5-9 0,1 4 0,-3 7 0,1 4 0,0 7 0,-1 7 0,-3 10 0,0 6 0,-6 4 0,4 6 0,-1 1 0,1 2 0,0 6 0,1-1 0,3-7 0,0 2 0,4-3 0,-3-2 0,-1-1 0,2-1 0,-1-4 0,-3 2 0,-2-2 0,0-2 0,0-1 0,0-3 0,0 0 0,-2-3 0,0-4 0,2-2 0,0-6 0,0-2 0,-2-5 0,2-4 0,-1-8 0,1-5 0,0-21 0,0 27 0,0-27 0,0 0 0,0 0 0,0 0 0,0 0 0,0 0 0,0 0 0,0 0-34,9-19-6,-9 19-4,4-27 2,0 5-1</inkml:trace>
    <inkml:trace contextRef="#ctx0" brushRef="#br0" timeOffset="-1501.0859">-43 149 60,'17'-17'29,"-17"17"1,0 0 0,0 0-4,0 0-9,0 0-6,-17 23-2,17-23-3,-2 26 0,2-7 0,7 11 0,-1 0-1,3 17 1,-5 8-1,4 13-2,-5 6-3,3 7 0,-4 4 0,2 7 0,-2 0 0,1-1 0,1-4 0,2 0 0,-2-3 0,1-1 0,-3 0 0,0-3 0,0-3 0,-2 0 0,-2-3 0,2 0 0,-2-7 0,4-4 0,0-5 0,2-7 0,1-7 0,3-3 0,0-3 0,1-10 0,-2 2 0,1-3 0,-2-3 0,-1 1 0,1-5 0,-2-3 0,-4-17 0,5 29 0,-5-29 0,2 17 0,-2-17 0,0 0 0,0 0 0,0 0 0,4-17-16,-4 17-21,-6-34-4,3 11 1,3-7-2</inkml:trace>
    <inkml:trace contextRef="#ctx0" brushRef="#br0" timeOffset="1258.0719">189 2311 80,'0'0'32,"0"0"0,-19 9-1,19-9-12,0 0-6,0 0-5,22 0-3,-22 0-1,27-2 0,-10 2 0,9 4 1,-3-4-1,11 4 0,0-4 1,13 4 0,6-6-5,7 2 0,6-4 0,8 0 0,1 1 0,4 1 0,1 2 0,1 0 0,0 0 0,2 0 0,0-2 0,6 0 0,3-2 0,4-2 0,2 3 0,-3-1 0,-1 2 0,-3 4 0,-3 2 0,1-1 0,-4-1 0,2 0 0,-3-2 0,3-4 0,2-1 0,-2-1 0,-4 0 0,-2-1 0,-8 1 0,-1 2 0,-4 1 0,-6-1 0,-3 4 0,-1-4 0,1 2 0,-6 0 0,1 0 0,-1 2 0,-6-1 0,-2 1 0,-1-2 0,-3 4 0,-5-4 0,2 2 0,-4 0 0,0-2 0,0 0 0,-2 2 0,-4-4 0,2 2 0,-1-1 0,-1 3 0,0-2 0,-3 0 0,1 0 0,1 2 0,-1-2 0,-1 0 0,-3 2 0,-1-4 0,-2 2 0,-19 2 0,28-5 0,-28 5 0,17-2 0,-17 2 0,0 0 0,0 0 0,0 0 0,0 0 0,0 0 0,0 0 0,17-4 0,-17 4 0,0 0 0,0 0 0,0 0-9,0-23-31,0 23-3,0 0-1,-15-20 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07:57.58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95BD3A9-424A-456D-9D53-7A02659AC537}" emma:medium="tactile" emma:mode="ink">
          <msink:context xmlns:msink="http://schemas.microsoft.com/ink/2010/main" type="writingRegion" rotatedBoundingBox="20789,16348 24142,16277 24173,17725 20819,17796">
            <msink:destinationLink direction="with" ref="{2801934E-4778-424C-A1E8-E8D8BD8B677E}"/>
          </msink:context>
        </emma:interpretation>
      </emma:emma>
    </inkml:annotationXML>
    <inkml:traceGroup>
      <inkml:annotationXML>
        <emma:emma xmlns:emma="http://www.w3.org/2003/04/emma" version="1.0">
          <emma:interpretation id="{52A9C4C7-938E-4098-9187-30501274E1FE}" emma:medium="tactile" emma:mode="ink">
            <msink:context xmlns:msink="http://schemas.microsoft.com/ink/2010/main" type="paragraph" rotatedBoundingBox="20789,16348 24142,16277 24173,17725 20819,177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98DAE5-93CA-49EC-BABC-D61094DFD180}" emma:medium="tactile" emma:mode="ink">
              <msink:context xmlns:msink="http://schemas.microsoft.com/ink/2010/main" type="line" rotatedBoundingBox="20789,16348 24021,16280 24035,16949 20803,17018"/>
            </emma:interpretation>
          </emma:emma>
        </inkml:annotationXML>
        <inkml:traceGroup>
          <inkml:annotationXML>
            <emma:emma xmlns:emma="http://www.w3.org/2003/04/emma" version="1.0">
              <emma:interpretation id="{DDB91D83-91E4-4EA8-AFDA-87F1D713DE3C}" emma:medium="tactile" emma:mode="ink">
                <msink:context xmlns:msink="http://schemas.microsoft.com/ink/2010/main" type="inkWord" rotatedBoundingBox="20789,16348 24021,16280 24035,16949 20803,17018"/>
              </emma:interpretation>
              <emma:one-of disjunction-type="recognition" id="oneOf0">
                <emma:interpretation id="interp0" emma:lang="en-US" emma:confidence="0">
                  <emma:literal>1=-11.32</emma:literal>
                </emma:interpretation>
                <emma:interpretation id="interp1" emma:lang="en-US" emma:confidence="0">
                  <emma:literal>X + 11. 32</emma:literal>
                </emma:interpretation>
                <emma:interpretation id="interp2" emma:lang="en-US" emma:confidence="0">
                  <emma:literal>X + 11.32</emma:literal>
                </emma:interpretation>
                <emma:interpretation id="interp3" emma:lang="en-US" emma:confidence="0">
                  <emma:literal>X=- 11.32</emma:literal>
                </emma:interpretation>
                <emma:interpretation id="interp4" emma:lang="en-US" emma:confidence="0">
                  <emma:literal>x + 11. 32</emma:literal>
                </emma:interpretation>
              </emma:one-of>
            </emma:emma>
          </inkml:annotationXML>
          <inkml:trace contextRef="#ctx0" brushRef="#br0">6754 4687 77,'0'0'32,"0"0"-1,0 0 2,4-17-7,-4 17-14,0 0-5,-2 23-2,2-23-1,-13 32 0,-1-10 0,-1 10 0,-6 2-1,-3 10 0,-6 3 1,1 6-3,-1-1 2,2-1-3,3-2 2,5-3-4,7-7 1,-1-7-2,11-7-3,3-25-3,1 23-13,-1-23-12,0 0-2,19-16 1,-9 0 0</inkml:trace>
          <inkml:trace contextRef="#ctx0" brushRef="#br0" timeOffset="-437.025">6475 4723 89,'0'0'32,"-4"-25"2,4 25 0,0 0-11,17-22-8,-17 22-4,19 17-2,-6 5-1,-6 5-8,7 8 0,1 5 0,7 3 0,3 5 0,3-1 0,6-4 0,0-1 0,-2-5 0,0-1 0,-3-4 0,-5-2 0,-5-5 0,-8-8 0,4 8-13,-15-25-19,0 0-6,0 0 0,0 0 1,0 0 0</inkml:trace>
          <inkml:trace contextRef="#ctx0" brushRef="#br0" timeOffset="404.0231">6912 4815 107,'0'0'34,"0"0"2,0 0-2,0 0-18,0 0-5,17 10-4,-17-10-2,30-2-2,-9 2-1,4-2-2,-1 2 0,6-4 0,6 2-3,-4-4-1,4 6-3,-9-11-7,5 9-13,-10-1-8,-3-1 0,-19 4 0,19-4 1</inkml:trace>
          <inkml:trace contextRef="#ctx0" brushRef="#br0" timeOffset="745.0426">6982 4960 86,'0'0'33,"0"0"1,0 0 2,0 0-7,27 12-14,-27-12-6,41-12-2,-16 5-1,7 1-6,0-1 0,0 3 0,-2 0 0,-4 0 0,3 6-3,-29-2-11,36-4-17,-36 4-5,18 8-1,-18-8 0,0 0 1</inkml:trace>
          <inkml:trace contextRef="#ctx0" brushRef="#br0" timeOffset="2675.153">7614 4876 100,'0'0'36,"0"0"2,0 0-1,0 0-8,17-4-14,-17 4-15,23-4 0,-6 0 0,3 2 0,3 0 0,4 1 0,-1-1 0,2 2 0,-3-2 0,-1 2 0,-3 2 0,-21-2 0,30 2 0,-30-2 0,25 0-25,-25 0-12,0 0-1,0 0 0,19-4 0</inkml:trace>
          <inkml:trace contextRef="#ctx0" brushRef="#br0" timeOffset="3089.1767">8133 4625 114,'0'0'35,"0"0"0,0 0-1,0 0-20,7 35-4,-12-8-3,7 11-1,-8 3-6,6 8 0,-4 0 0,4 6 0,-4-4 0,4 0 0,-3-8 0,3-3 0,0-8 0,-2-8 0,4-1 0,-2-23 0,5 19-18,-5-19-17,0 0-3,0 0 0,12-25 1</inkml:trace>
          <inkml:trace contextRef="#ctx0" brushRef="#br0" timeOffset="3412.1952">8352 4651 113,'0'0'36,"9"28"1,-9-7 0,8 13-18,-12-8-6,8 14-13,-8-2 0,6 3 0,-4 3 0,2-1 0,-2-3 0,4-1 0,-2-3 0,0-4 0,0-2 0,0-7 0,2-4 0,-2-19 0,0 0-28,0 0-9,0 0-2,0 0 1,13-23-1</inkml:trace>
          <inkml:trace contextRef="#ctx0" brushRef="#br0" timeOffset="3979.2276">8635 5074 110,'0'0'32,"0"0"3,0 0-3,0 0-18,0 0-7,0 0-2,0 0-2,0 0 0,0 0-1,0 0 0,0 0 0,0 0 0,0 0 0,0 0-1,0 0 2,0 0-3,0 0 0,0 0 0,0 0 0,15-19 0,-15 19 0,0 0 0,0 0 0,-2-19 0,2 19 0,0 0 0,0 0 0,-11 17 0,11-17 0,-4 17 0,4-17 0,0 0 0,0 0 0,0 0 0,0 0 0,5 17 0,-5-17 0,0 0 0,0 0 0,0 0 0,2-27 0,-2 27-2,-3-20 1,3 20-2,-4-23-1,4 23-4,0 0-15,0 0-9,0 0-3,-8-17 0,8 17 0</inkml:trace>
          <inkml:trace contextRef="#ctx0" brushRef="#br0" timeOffset="4814.2754">8814 4698 85,'0'0'31,"0"0"2,-2-21-1,6 4-10,13 8-6,-8-14-5,12 10-3,-6-4-3,10 2-1,-1 2 0,3 3-2,-5 3 0,5 5-2,-5 6 0,1 3 0,-23-7 0,28 27 0,-24-8 0,-4 1 0,0 5 0,-10 1 0,-1-1 0,-6-1 0,-2 1 0,-3-2 0,3-3 0,-2-3 0,2-4 0,19-13 0,-30 17-2,30-17 1,0 0 0,0 0 1,0 0-1,0 0 1,8-18 0,-8 18 0,32-23 1,-12 14 1,3-3 0,2 7-2,-1 1 0,2 4 0,-3 7 0,-2 5 0,-2 3 0,-6 5 0,-4 5 0,-5 1 0,-10 1 0,-5 5 0,-8 0 0,-1-2 0,-11-2 0,-1-1 0,-2-5 0,0-5 0,2-3 0,0-12 0,6-10 0,1-3 0,8-6 0,4-2 0,9-2 0,1 0 0,6 4 0,1-3-4,-4 20-14,19-12-14,-19 12-5,17-7 1,-17 7 0,17-4 0</inkml:trace>
          <inkml:trace contextRef="#ctx0" brushRef="#br0" timeOffset="5736.3281">9280 4755 78,'6'-21'32,"-6"21"1,7-23-1,-7 23-6,15-26-7,-15 26-5,23-32-5,-4 17-2,-4-6-2,4 4-5,-2 2 0,3 6 0,-1 3 0,0 8 0,-2 3 0,0 9 0,-4 3 0,0 5 0,-1 3 0,-3 3 0,-3 2 0,0 2 0,-5 0 0,-1 2 0,-7 2 0,-4 4 0,-6 1 0,-4 1 0,-4-1 0,-1-1 0,-4-2 0,5-8 0,1-7 0,1-12 0,4-9 0,2-8 0,17 6 0,-22-38 0,16 16 0,-2-3 0,6 1 0,2 3 0,2 0 0,4 4 0,-6 17 0,17-21 0,-17 21 0,26-15 0,-7 8 0,4 3 0,0 4 0,1 2 0,-1 5 0,-1 7 0,-3 5 0,-2 1 0,-2 5 0,-2-1 0,-5-1 0,1 1 0,-3-3 0,-6-21 0,21 23 0,-21-23 0,26 9 0,-26-9 0,32-5 0,-32 5 0,32-21 0,-32 21 0,29-27 0,-29 27 0,17-22 0,-17 22 0,7-17 0,-7 17 0,0 0 0,0 0 0,0 0 0,0 0 0,0 0 0,0 0 0,0 0-5,0 0-31,0 0-4,0 0 0,0 0 0,0 0 0</inkml:trace>
        </inkml:traceGroup>
      </inkml:traceGroup>
      <inkml:traceGroup>
        <inkml:annotationXML>
          <emma:emma xmlns:emma="http://www.w3.org/2003/04/emma" version="1.0">
            <emma:interpretation id="{88795216-3B09-4AAC-9381-546A097715CF}" emma:medium="tactile" emma:mode="ink">
              <msink:context xmlns:msink="http://schemas.microsoft.com/ink/2010/main" type="line" rotatedBoundingBox="22578,17120 24171,17125 24169,17737 22576,17732"/>
            </emma:interpretation>
          </emma:emma>
        </inkml:annotationXML>
        <inkml:traceGroup>
          <inkml:annotationXML>
            <emma:emma xmlns:emma="http://www.w3.org/2003/04/emma" version="1.0">
              <emma:interpretation id="{D10E71EE-9FEA-4637-A67E-0C390BA03D50}" emma:medium="tactile" emma:mode="ink">
                <msink:context xmlns:msink="http://schemas.microsoft.com/ink/2010/main" type="inkWord" rotatedBoundingBox="22578,17120 24171,17125 24169,17737 22576,17732"/>
              </emma:interpretation>
              <emma:one-of disjunction-type="recognition" id="oneOf1">
                <emma:interpretation id="interp5" emma:lang="en-US" emma:confidence="1">
                  <emma:literal>1.32</emma:literal>
                </emma:interpretation>
                <emma:interpretation id="interp6" emma:lang="en-US" emma:confidence="0">
                  <emma:literal>1-32</emma:literal>
                </emma:interpretation>
                <emma:interpretation id="interp7" emma:lang="en-US" emma:confidence="0">
                  <emma:literal>".32</emma:literal>
                </emma:interpretation>
                <emma:interpretation id="interp8" emma:lang="en-US" emma:confidence="0">
                  <emma:literal>132</emma:literal>
                </emma:interpretation>
                <emma:interpretation id="interp9" emma:lang="en-US" emma:confidence="0">
                  <emma:literal>"-32</emma:literal>
                </emma:interpretation>
              </emma:one-of>
            </emma:emma>
          </inkml:annotationXML>
          <inkml:trace contextRef="#ctx0" brushRef="#br0" timeOffset="8097.4632">8252 5509 101,'0'0'35,"0"0"2,0 0-1,0 0-11,20 2-12,-20-2-5,4 40-8,-6-14 0,4 14 0,-6 0 0,4 5 0,-3 0 0,3-2 0,-4-3 0,2-4 0,4-6 0,0-7 0,2-6 0,-4-17 0,9 20 0,-9-20 0,0 0 0,0 0-27,0 0-11,0 0-3,17-9 3,-17 9-1</inkml:trace>
          <inkml:trace contextRef="#ctx0" brushRef="#br0" timeOffset="8669.4959">8555 5862 110,'0'0'35,"0"0"1,0 0-1,0 0-17,0 0-9,0 0-3,14 19-3,-14-19 0,0 0-3,0 0 0,3 17 0,-3-17 0,0 0 0,0 0 0,0 0 0,17-2 0,-17 2 0,0 0 0,0 0 0,8-17 0,-8 17 0,0 0 0,0 0 0,0 0 0,0 0 0,0 0 0,0 0 0,-17-9 0,17 9 0,0 0 0,0 0 0,0 0 0,0 0 0,-2 17 0,2-17 0,0 0-2,0 0 0,0 0 0,0 0 0,11-17 0,-11 17 2,8-17 0,-8 17 1,0 0 0,0 0-1,4-17 1,-4 17 0,0 0-1,0 0-2,-12 17-3,12-17-12,0 0-15,0 0-4,0 0 1,0-23 0</inkml:trace>
          <inkml:trace contextRef="#ctx0" brushRef="#br0" timeOffset="9487.5427">8908 5487 93,'0'0'33,"0"0"0,0 0 3,0 0-16,0 0-6,0 0-5,21-29-3,-4 18-2,0-4 0,6 2-1,-1-2-3,3 3 0,-3 3 0,3 5 0,-2 4 0,-5 8 0,-18-8 0,27 30 0,-23-7 0,-6 1 0,-6 4 0,-7 3 0,-2 1 0,-4-2 0,-1-2 0,-3-5 0,3-1 0,3-6 0,19-16 0,-25 16 0,25-16 0,0 0 0,0 0 0,-2-22 0,2 22 0,27-30 0,-8 13 0,1 5 0,5-1 0,-1 8 0,3 1 0,-1 8 0,-5 5 0,2 6 0,-6 6 0,-8 5 0,-3 2 0,-6 3 0,-6-1 0,-9 2 0,-6-4 0,-3 1 0,-3-5 0,-3-3 0,0-4 0,0-4 0,-1-5 0,7-8 0,3-8 0,2-3 0,19 11 0,-28-32 0,20 15 0,3 0 0,5 17 0,-6-27 0,6 27 0,0 0 0,0 0-8,0 0-17,0 0-10,0 0-3,0 0 2,21 0-1</inkml:trace>
          <inkml:trace contextRef="#ctx0" brushRef="#br0" timeOffset="10388.5942">9355 5640 86,'0'0'31,"-5"-17"2,5 17-1,-10-17-11,10 17-6,0-17-3,0 17-4,8-21-1,-8 21-2,19-28 0,-4 11-5,2-2 0,3 6 0,-1-3 0,6 5 0,-2 2 0,-1 5 0,-3 4 0,4 6 0,-3 5 0,-1 2 0,0 6 0,-4 5 0,-3 5 0,-3 5 0,-9 2 0,-4 1 0,-5 1 0,-6 4 0,-2-5 0,-4-1 0,-4-4 0,-1-2 0,3-3 0,-7-1 0,2-5 0,3-2 0,-1-8 0,5-1 0,0-7 0,21-3 0,-24-11 0,18-6 0,10 0 0,0-6 0,7 1 0,0 1 0,6 0 0,0 4 0,0 2 0,2 8 0,0 1 0,-2 6 0,2 4 0,-2 3 0,-17-7 0,32 25 0,-11-10 0,0 0 0,-1 0 0,1-2 0,2-3 0,-1-3 0,1-1 0,0-6 0,-3-4 0,-1-1 0,0-3 0,0-1 0,-19 9 0,28-25 0,-28 25 0,23-26 0,-23 26 0,9-21 0,-9 21 0,0 0 0,6-17 0,-6 17 0,0 0 0,0 0 0,0 0 0,0 0 0,0 0 0,0 0 0,0 0-34,-19 19-6,19-19-2,0 0 0,0 0 1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11:57.29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16-5 116,'-17'8'36,"17"-8"0,0 0 1,0 19-17,0-19-10,0 0-10,31 6 0,-11-3 0,5-3 0,1-2 0,1 1 0,1-5 0,-2 4 0,-1-4 0,-1 4 0,-24 2-2,38-3-21,-38 3-11,0 0-5,0 0 3,8 17 0,-8-17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11:57.57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19 102,'0'0'34,"0"0"1,0 0 0,0 0-14,17 2-9,-17-2-4,32-6-2,-13 4-4,6 0-2,-3 2 0,3 2 0,-1 0 0,-1-2 0,-2 4 0,-4-8-4,5 8-26,-22-4-5,25-4-3,-25 4 2,17-15-2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00:08.14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BE2F7BC-BBF2-4414-9468-5362FA5E728F}" emma:medium="tactile" emma:mode="ink">
          <msink:context xmlns:msink="http://schemas.microsoft.com/ink/2010/main" type="inkDrawing" rotatedBoundingBox="809,15443 3981,14623 4248,15655 1076,16476" semanticType="callout" shapeName="Other">
            <msink:sourceLink direction="to" ref="{73379B26-41A4-4EDB-8740-EC01500912E8}"/>
            <msink:sourceLink direction="from" ref="{FDBAB855-DF99-4180-BB6F-59730944C8E7}"/>
          </msink:context>
        </emma:interpretation>
      </emma:emma>
    </inkml:annotationXML>
    <inkml:trace contextRef="#ctx0" brushRef="#br0">-12 841 63,'-4'23'30,"4"-23"-1,0 20 2,4-3-2,-4-17-11,17 36-4,-10-17-4,10 13-2,-5-4-1,3 6-2,-4-3-1,4-3-1,-5-2-1,-1-5 0,-9-21-2,15 26 0,-15-26 0,17 4 0,-17-4 0,0 0 0,23-26 0,-16 9 0,3-6 0,-5-7 0,3-2 0,-2-4 0,-1-5-2,3-5 2,-1-1-1,-3 0 0,2 2 0,0-1 1,-1 3-1,1-2 0,-1 1 0,-3-1 0,6 2-1,-4-3 1,-1 1 0,1 0-1,0 1 1,-4 5 0,0 5 0,0 4 1,-4 3 0,-1 7 0,1 1 1,4 19-1,-12-31 0,12 31 1,-3-28-1,3 28 0,3-28 0,-3 28 1,10-25-1,-10 25 0,0 0 1,11-19-1,-11 19 1,0 0-1,0 0 1,17-1-1,-17 1 1,17-4 0,-17 4 0,27-8 1,-27 8-1,30-9 1,-30 9-1,32-6 0,-32 6 1,34 0-2,-17 4 0,2 0 0,0-2 0,3 1 0,1-1 0,1-2 0,1-2 0,3 1 0,2-1 0,2 2 0,2-2 0,0 4 0,4 1 0,2 1 0,3-2 0,2 0 0,3 0 0,2-2 0,5-2 0,2 0 0,-1-2 0,5 1 0,-3-1 0,-1 2 0,-3 2 0,-3 2 0,-3 0 0,1 0 0,-6 1 0,0 1 0,-3 0 0,5-2 0,1 0 0,-3-2 0,2-2 0,-3 0 0,1-4 0,2 2 0,-1-3 0,-1 1 0,2-1 0,3 1 0,-1 0 0,2 3 0,-2-1 0,0 2 0,-2 2 0,-5 0 0,-4 2 0,-2 0 0,-4 0 0,0-1 0,0 1 0,3-2 0,0-2 0,1 2 0,4-1 0,0-1 0,-4 2 0,0 0 0,-6 0 0,-1 2 0,-5-1 0,-1-1 0,-4 2 0,2-2 0,-2 0 0,3 0 0,-3 0 0,2 0 0,-19 0 0,29 2 0,-29-2 0,20 4 0,-20-4 0,0 0 0,17 2 0,-17-2 0,0 0 0,0 0 0,19 2 0,-19-2 0,0 0 0,0 0 0,0 0 0,0 0 0,0 0-19,17-4-20,-17 4-1,0 0 1,0 0-1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11:58.85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10 22 82,'0'0'34,"0"0"-1,0 0 4,-11-23-11,11 23-10,20 11-3,3 6-3,-4-2-6,13 16-4,-2-3 0,10 10 0,-3 1 0,7 5 0,-1-1 0,2-2 0,-5-5 0,-2-4 0,-4-5 0,-6-5 0,-3-3 0,-25-19 0,28 23 0,-28-23 0,0 0-29,0 0-7,0 17-3,0-17 1,0 0-1,-23-8 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11:59.23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338 17 71,'0'0'33,"17"-17"0,-17 17 1,2 17-5,-2-17-12,-21 45-7,2-11-4,3 9-2,-7 3 0,2 8-1,-5 1 0,1 2-1,-3-4 1,1-1 0,-1-3-3,2-1 0,-3-7 0,1-5 0,9-6-2,0-11-1,14-2-4,5-17-10,0 0-16,19-23-3,5 1-1,6-5 2,8-12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11:59.63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10 9 93,'0'0'33,"-17"-2"2,17 2 1,0 0-12,0 0-12,0 0-4,21 2-2,0-1-1,-1-1-2,7 4-3,-1-2 0,4-2 0,1-2 0,-3 0 0,-2-1 0,1 1 0,-1 2 0,-7-6-5,4 14-8,-23-8-13,19 3-8,-19-3-3,0 0 1,0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11:59.98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10 8 114,'-14'19'35,"14"-19"0,0 0 0,0 0-23,34-6-5,-15-1-2,4 5-2,1-4 0,3 4-2,-3 1 0,-1-1-2,0 5-1,-23-3-4,39 14-12,-39-14-14,23 9-3,-23-9-1,19 6 1,-19-6-1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08:32.11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73E69D4-CB46-493B-8AAF-12CEEE3F5194}" emma:medium="tactile" emma:mode="ink">
          <msink:context xmlns:msink="http://schemas.microsoft.com/ink/2010/main" type="writingRegion" rotatedBoundingBox="750,10760 18521,11085 18376,19043 605,18719"/>
        </emma:interpretation>
      </emma:emma>
    </inkml:annotationXML>
    <inkml:traceGroup>
      <inkml:annotationXML>
        <emma:emma xmlns:emma="http://www.w3.org/2003/04/emma" version="1.0">
          <emma:interpretation id="{A8EFAC0C-2725-4645-8F3E-234419110C71}" emma:medium="tactile" emma:mode="ink">
            <msink:context xmlns:msink="http://schemas.microsoft.com/ink/2010/main" type="paragraph" rotatedBoundingBox="944,10441 8103,10907 8007,12385 848,119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03420E-37B7-4745-93D2-774D4DDFE429}" emma:medium="tactile" emma:mode="ink">
              <msink:context xmlns:msink="http://schemas.microsoft.com/ink/2010/main" type="line" rotatedBoundingBox="944,10441 8103,10907 8007,12385 848,11919">
                <msink:destinationLink direction="with" ref="{F328C7DB-26E1-4E74-ABA8-1E6C0068AE5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B995CC9-9C3B-4DCA-9651-92DDF43D2D4C}" emma:medium="tactile" emma:mode="ink">
                <msink:context xmlns:msink="http://schemas.microsoft.com/ink/2010/main" type="inkWord" rotatedBoundingBox="944,10441 8103,10907 8007,12385 848,11919"/>
              </emma:interpretation>
              <emma:one-of disjunction-type="recognition" id="oneOf0">
                <emma:interpretation id="interp0" emma:lang="en-US" emma:confidence="0">
                  <emma:literal>31×2-4×3=53</emma:literal>
                </emma:interpretation>
                <emma:interpretation id="interp1" emma:lang="en-US" emma:confidence="0">
                  <emma:literal>31×2-4×3=533</emma:literal>
                </emma:interpretation>
                <emma:interpretation id="interp2" emma:lang="en-US" emma:confidence="0">
                  <emma:literal>31×2-4×3=-53</emma:literal>
                </emma:interpretation>
                <emma:interpretation id="interp3" emma:lang="en-US" emma:confidence="0">
                  <emma:literal>31×2-4×5=533</emma:literal>
                </emma:interpretation>
                <emma:interpretation id="interp4" emma:lang="en-US" emma:confidence="0">
                  <emma:literal>31×2-4×3=-533</emma:literal>
                </emma:interpretation>
              </emma:one-of>
            </emma:emma>
          </inkml:annotationXML>
          <inkml:trace contextRef="#ctx0" brushRef="#br0">4578 209 89,'-17'2'33,"17"-2"1,0 0 2,0 0-12,0 0-9,0 0-5,36 23-2,-13-23-2,9 4-6,7-6 0,5 0 0,5-2 0,-4 2 0,0 2 0,-7-2 0,0 14-13,-17-8-15,-3 5-7,-18-9-3,17 15 2,-17-15-1</inkml:trace>
          <inkml:trace contextRef="#ctx0" brushRef="#br0" timeOffset="360.0206">4648 404 112,'-4'21'36,"4"-21"1,0 0-1,19 22-14,-2-23-14,13 1-4,6-2-4,6 2 0,3-2 0,0 0 0,-2 2 0,-7 0 0,-4 2 0,-9-2-2,-4 2-3,-19-2-3,24-2-11,-24 2-12,0 0-5,10-21 1,-10 21 1,6-17-1</inkml:trace>
          <inkml:trace contextRef="#ctx0" brushRef="#br0" timeOffset="739.0423">5433 289 88,'0'0'34,"0"0"1,0 0 1,7 21-4,-7-21-20,30 5-3,-9-5-4,8 4-1,1-2-4,2 0 0,0 2 0,-2-6-4,0 5-5,-11-8-12,4-1-12,-4 2-3,-19 4 0,34-20 0</inkml:trace>
          <inkml:trace contextRef="#ctx0" brushRef="#br0" timeOffset="5098.2916">5778 744 77,'0'0'34,"0"0"-1,0 0 2,0 0-2,0 0-17,21 0-3,-4-4-3,17 6-6,0-6-4,15 4 0,5-2 0,9 0 0,3 1 0,3-1 0,-4 0 0,-3 2 0,-6 0 0,-6 0 0,-15 2 0,-4 0 0,-13 1 0,-18-3 0,17 10 0,-17-10 0,0 0-26,0 0-8,0 0-5,-24 13 3,24-13-1,-19 2 3</inkml:trace>
          <inkml:trace contextRef="#ctx0" brushRef="#br0" timeOffset="1446.0827">6114 68 102,'0'0'34,"0"0"2,0 0-2,0 0-13,13-30-11,12 18-4,-3-1-2,8 0-2,-1 0 0,3 5 0,-2 6 0,-2 6-2,-1 4 0,-5 5 0,-3 4 0,-4 7 0,-3 5 0,-5-1 0,-7 4 0,-6 2 0,-9 2 0,-7 0 0,-7-2 0,-5-2 0,-1-2 0,-1-5 0,4-6 0,5-8 0,10-7 0,17-4 0,-9-17 0,9 17 0,26-36 0,-1 15 0,3 2 0,4 6 0,2 3 0,0 10 0,-2 6 0,-2 9 0,-5 6 0,-6 4 0,-4 3 0,-8 2 0,-7-2 0,-5 3 0,-9-5 0,-6-1 0,-10-3 0,-4-1 0,-6-4 0,-3-4 0,-3-3 0,1-5 0,2-5 0,3 0 0,4-5 0,6-1 0,4-3 0,7 3 0,19 6 0,-23-11 0,23 11 0,0 0 0,0 0 0,-17-6 0,17 6-2,0 0-34,0 0-3,17 15-1,-17-15 1,21-7 0</inkml:trace>
          <inkml:trace contextRef="#ctx0" brushRef="#br0" timeOffset="5838.3339">5944 1057 119,'0'0'34,"0"0"1,0 0-1,2-22-22,21 14-4,1-7-2,8 6-3,2-5-1,6 7 0,-3-1-2,-1 6 0,-2 2 0,-4 6 0,-7 5 0,-6 5 0,-8 2 0,-7 3 0,-5 2 0,-7 0 0,-7 1 0,-5 1 0,-9-3 0,-1-1 0,-4 0 0,2-2 0,2-2 0,2-4 0,9-4 0,21-9 0,-22 4 0,22-4 0,0 0 0,24-26 0,-3 13 0,5 1 0,3-1 0,1 7 0,2 3 0,0 4 0,-2 7 0,0 3 0,-5 6 0,-4 2 0,-6 4 0,-6-1 0,-9 3 0,-5 0 0,-12-5 0,-6 3 0,-9-4 0,-4-4 0,-4-2 0,1-3 0,-1-7 0,4-4 0,4-5 0,6-5 0,5-3 0,4-1 0,4-4 0,13 19 0,-21-28 0,21 28 0,-9-21 0,9 21 0,0 0 0,0 0 0,0 0 0,0 0 0,0 0 0,19 4-22,-19-4-15,0 0-3,19 8 1,-19-8-1</inkml:trace>
          <inkml:trace contextRef="#ctx0" brushRef="#br0" timeOffset="-5684.3251">-563 136 77,'0'0'32,"-17"11"-1,17-11 2,0 0-7,0 0-14,10-26-4,-10 26-2,30-23-2,-5 10 0,-1-4-1,6 4 1,0-1-1,1 5 1,-1 0-2,-2 5 0,0 2 0,-5 6 0,-2 3-2,-21-7 0,22 23 0,-16-4 0,-12 3 0,-1 7-2,-10 3 2,-9 2-1,-7 0 0,-2 5 1,-1-5-1,-2-3 0,8-9 0,2-5 0,5-7 0,23-10 0,0 0 0,0 0 1,-4-21 0,21 8 0,6-2 1,5 1 0,2-1 1,6 4 0,4 0 0,-1 5 1,-1 6-3,-4 6 0,-6 5 0,-5 8 0,-8 4 0,-11 3 0,-16 4 0,-6 4 0,-7-2 0,-13-1 0,-3-5 0,-4-5 0,-3-4 0,1-10 0,4-5 0,3-6 0,4-5 0,6-4 0,8-2 0,5 1 0,17 14 0,-21-22 0,21 22 0,0 0 0,0 0 0,0 0 0,0 0-3,17 0-26,-17 0-7,24 4-2,-24-4 1,31-6-2</inkml:trace>
          <inkml:trace contextRef="#ctx0" brushRef="#br0" timeOffset="-5283.3022">328 19 107,'9'-17'33,"-9"17"3,0 0-2,0 0-15,-24-10-12,24 10-1,-19 12-1,0 1-2,-7 2 2,-1 13-5,-9 6 0,2 12 0,-3 3 0,1 5 0,2 5 0,11 5 0,8-1 0,8-3 0,8-1 0,7-14 0,15 4-9,-3-17-24,14-7-5,0-10 0,0-13 1,0-8 0</inkml:trace>
          <inkml:trace contextRef="#ctx0" brushRef="#br0" timeOffset="-4752.2718">567 170 118,'0'0'38,"17"5"1,-7 14 0,-10-19-18,30 49-21,-11-15 0,5 10 0,3 1 0,5-1 0,-2-1 0,0-3 0,2-4 0,-3-4 0,-3-10 0,0-3 0,-3-4 0,-6-11 0,2 6 0,-19-10-25,0 0-14,6-27-2,-6 27 2,-21-34-2</inkml:trace>
          <inkml:trace contextRef="#ctx0" brushRef="#br0" timeOffset="-4426.2532">841 177 74,'21'-13'34,"-21"13"0,0 0 3,0 0-7,3 34-8,-19-17-7,2 19-6,-8-2-9,-1 11 0,-5 1 0,-2 3 0,-3 0 0,5 2 0,0-4 0,3-2 0,6-5 0,1-8 0,8-4 0,1-9 0,9 0 0,0-19-28,0 0-7,0 0-3,21-34 2,-3 10-1</inkml:trace>
          <inkml:trace contextRef="#ctx0" brushRef="#br0" timeOffset="-3810.2179">1198 90 92,'0'0'32,"0"0"1,-17-5 0,17 5-13,0 0-7,11-19-4,6 11-2,0-5-2,9 2-1,-1-4 0,5 2-1,-4-1-3,1 5 0,-5 5 0,-5 8 0,-17-4 0,15 24 0,-16-7 0,-7 6 0,-3 2 0,-4 1 0,-2-1 0,-2-1 0,-2-3 0,2 2 0,-2-3 0,4-1 0,0-4 0,17-15 0,-24 25 0,24-25 0,0 0 0,-13 17 0,13-17 0,0 0 0,17-4 0,-17 4 0,30-9 0,-7 3 0,-1-2 0,5 1 0,1-1 0,-2 3 0,4-1 0,-5 2 0,-2 4 0,-4-2 0,-1 10 0,-18-8-14,17-2-23,-17 2-4,12-17 1,-5-2-1</inkml:trace>
          <inkml:trace contextRef="#ctx0" brushRef="#br0" timeOffset="-2923.1672">1950 359 109,'0'0'34,"-30"20"1,30-20-1,0 0-18,0 0-5,0 0-3,26 12 0,3-8-8,-3-6 0,8 5 0,0-3 0,2 0 0,2-1 0,1-5 0,1 0 0,-8-3 0,0 11-8,-32-2-21,19 2-7,-19-2-2,-13 17 2,-6-4-2</inkml:trace>
          <inkml:trace contextRef="#ctx0" brushRef="#br0" timeOffset="-2218.1269">2875 663 102,'-4'22'35,"-4"-3"3,8-19-2,-11 21-3,11-21-24,2-17-7,0-2-2,3-4 0,-3-7 0,0-4 0,-4-5 0,-1-7 0,1-3 0,-4-6 0,0-1 0,4-7 0,2 5 0,4 1 0,0 4 0,4 8 0,-8 9 0,3 8 0,-1 9 0,-2 19 0,0 0 0,0 0 0,0 0 0,-17 9 0,17-9 0,-5 25 0,5-25 0,-12 32 0,1-11 0,-6 3 0,-2 5 0,-4 3 0,-5 0 0,-6 6 0,2-2 0,0-4 0,4-2 0,1-6 0,8-5 0,19-19 0,-22 29 0,22-29 0,0 0 0,4 19 0,-4-19 0,28 7 0,-9-7 0,9 0 0,4-4 0,6-1 0,7-1 0,6 0 0,2 3 0,-2-1 0,2 6 0,-14-6 0,3 13-16,-18-5-18,-3 2-4,-21-6 0,0 0 1,19 2-1</inkml:trace>
          <inkml:trace contextRef="#ctx0" brushRef="#br0" timeOffset="-1862.1065">3220 230 110,'0'0'36,"0"0"3,23-4-2,-23 4-16,24 36-9,-13-11-12,16 11 0,-3 2 0,6 3 0,1 3 0,4-1 0,3-1 0,2 1 0,1-1 0,-7-5 0,0-3 0,-7-7 0,-5-1 0,-22-26 0,27 34 0,-27-34-24,0 0-14,-23-21-1,6-1 1,0-7 0</inkml:trace>
          <inkml:trace contextRef="#ctx0" brushRef="#br0" timeOffset="-1567.0896">3527 268 105,'0'0'33,"4"-21"2,-4 21-3,0 0-16,0 0-4,0 0-3,0 36-2,-17-6-1,-5 12-6,-11 5 0,1 8 0,-7 2 0,1 1 0,0-5 0,4-6 0,6-7 0,9-12 0,6-5 0,13-23 0,-6 17-16,6-17-18,8-17-4,-8 17 1,23-34 0,-7 15 2</inkml:trace>
          <inkml:trace contextRef="#ctx0" brushRef="#br0" timeOffset="-1190.0681">3918 2 100,'0'0'37,"17"2"2,0 5-1,4 8-4,-3-3-27,13 16-7,-5 0 0,2 12 0,-5 5 0,-4 6 0,-10 6 0,-5 5 0,-8 1 0,-9-1 0,-11-2 0,-9-1 0,0-2 0,-5-10 0,2-2 0,0-13 0,10 0 0,-8-19-18,34-13-18,-21 8-2,21-8 0,4-32 1</inkml:trace>
        </inkml:traceGroup>
      </inkml:traceGroup>
    </inkml:traceGroup>
    <inkml:traceGroup>
      <inkml:annotationXML>
        <emma:emma xmlns:emma="http://www.w3.org/2003/04/emma" version="1.0">
          <emma:interpretation id="{1E141081-F5CB-4C6E-AF0F-035E5D52F855}" emma:medium="tactile" emma:mode="ink">
            <msink:context xmlns:msink="http://schemas.microsoft.com/ink/2010/main" type="paragraph" rotatedBoundingBox="885,12167 18496,12489 18459,14528 848,142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F30927-69D4-4D03-BAAB-E8B064ECC27E}" emma:medium="tactile" emma:mode="ink">
              <msink:context xmlns:msink="http://schemas.microsoft.com/ink/2010/main" type="line" rotatedBoundingBox="885,12167 18496,12489 18459,14528 848,14206"/>
            </emma:interpretation>
          </emma:emma>
        </inkml:annotationXML>
        <inkml:traceGroup>
          <inkml:annotationXML>
            <emma:emma xmlns:emma="http://www.w3.org/2003/04/emma" version="1.0">
              <emma:interpretation id="{53A17FE6-7149-4F47-B98B-48157BABEEF0}" emma:medium="tactile" emma:mode="ink">
                <msink:context xmlns:msink="http://schemas.microsoft.com/ink/2010/main" type="inkWord" rotatedBoundingBox="885,12167 6106,12263 6078,13799 857,13703"/>
              </emma:interpretation>
              <emma:one-of disjunction-type="recognition" id="oneOf1">
                <emma:interpretation id="interp5" emma:lang="en-US" emma:confidence="0">
                  <emma:literal>*2-3=-1</emma:literal>
                </emma:interpretation>
                <emma:interpretation id="interp6" emma:lang="en-US" emma:confidence="0">
                  <emma:literal>*2-43=-1</emma:literal>
                </emma:interpretation>
                <emma:interpretation id="interp7" emma:lang="en-US" emma:confidence="0">
                  <emma:literal>*2-31=-1</emma:literal>
                </emma:interpretation>
                <emma:interpretation id="interp8" emma:lang="en-US" emma:confidence="0">
                  <emma:literal>*2-33=-1</emma:literal>
                </emma:interpretation>
                <emma:interpretation id="interp9" emma:lang="en-US" emma:confidence="0">
                  <emma:literal>*2-431=-1</emma:literal>
                </emma:interpretation>
              </emma:one-of>
            </emma:emma>
          </inkml:annotationXML>
          <inkml:trace contextRef="#ctx0" brushRef="#br0" timeOffset="7386.4225">-317 2262 88,'0'0'30,"0"0"2,0 0-1,0 0-12,-12 17-7,1 15-2,-12 1-2,-1 10-1,-6 2-2,-2 8 0,-6-2-1,6 2 0,-4-4-4,2-5 0,6-5 0,3-9 0,6-3-3,2-14-3,17-13-6,0 0-15,0 0-7,0-36-3,14 6 3,6-4-2</inkml:trace>
          <inkml:trace contextRef="#ctx0" brushRef="#br0" timeOffset="7059.4038">-668 2257 89,'0'0'35,"17"9"1,-17-9 2,22 42-7,-10-23-15,16 16-6,-3-2-10,10 4 0,5-1 0,1 4 0,1-4 0,-1 1 0,-3-3 0,-4-3 0,-2-5 0,-7-5 0,-6-2 0,-19-19 0,26 22 0,-26-22 0,0 0-8,0 0-20,0 0-7,-19-24-3,19 24 1,-30-25 1</inkml:trace>
          <inkml:trace contextRef="#ctx0" brushRef="#br0" timeOffset="7980.4565">9 2206 95,'0'0'33,"0"0"0,0 0 1,0 0-13,4-29-11,-4 29-3,32-20-2,-8 10-2,1 1 0,3 3 0,-1 4-1,-1 2 1,-1 4 0,-3 5-3,-5 5 0,-6 3 0,-3 3 0,-6 3 0,-8 0 0,-5-1 0,-4 3 0,-4-2 0,-2-3 0,-3 1 0,-1 0 0,-1-2 0,1-2 0,5 0 0,3-2 0,17-15 0,-23 21 0,23-21 0,0 0 0,0 0 0,21 3 0,-4-6 0,1-3 0,9 0 0,1 1 0,2-1 0,-1 2 0,-1 0 0,-2 2 0,-3 1 0,-4 2 0,-19-1 0,24 2 0,-24-2-9,0 0-21,0 0-6,0 0-2,19-17 1,-19 17 0</inkml:trace>
          <inkml:trace contextRef="#ctx0" brushRef="#br0" timeOffset="8412.4812">747 2529 80,'-21'9'34,"21"-9"1,0 0 1,0 0-10,0 0-8,19-2-5,2 4-4,-5-6-5,11 6-4,-3-4 0,8 4 0,2 0 0,0 0 0,-2 0 0,-3 0 0,-1 0 0,-9-10-16,4 6-17,-6-2-6,-17 4 3,22-15-1</inkml:trace>
          <inkml:trace contextRef="#ctx0" brushRef="#br0" timeOffset="10605.6066">1773 2814 114,'0'0'34,"0"0"1,0 0-4,0 0-19,0 0-5,-2-23-1,2-1-2,4-3 0,-4-7-2,4-2 1,-6-5 0,2-5-3,0-3 0,0 2 0,0 0 0,0 0 0,2 3 0,-4 5 0,4 3 0,-1 5 0,-2 11 0,2 3 0,-1 17 0,2-19 0,-2 19 0,0 0 0,0 0 0,0 0 0,-9 22 0,9-22 0,-21 31 0,4-11 0,-2 5 0,-5 3 0,-3 3 0,-3-1 0,-2 0 0,0 0 0,2-2 0,2-5 0,7-4 0,2-4 0,19-15 0,-21 21 0,21-21 0,0 0 0,0 0 0,23 13 0,-4-15 0,7-2 0,4-1 0,10-1 0,-2-1 0,5-1 0,0 2 0,1 3 0,-3 1 0,-7 0 0,0 7 0,-15-6-11,11 8-14,-30-7-9,29-2-3,-29 2 1,22-11 0,-22 11 2</inkml:trace>
          <inkml:trace contextRef="#ctx0" brushRef="#br0" timeOffset="10609.6068">2443 2293 89,'5'-21'33,"-5"21"1,0 0 1,0 0-13,-11 22-5,-6-3-5,4 15-3,-16 4-5,3 7-4,-10 3 0,0 4 0,-3 1 0,3-2 0,2-3 0,4-7 0,7-5 0,4-11 0,12-1-6,7-24-28,0 0-3,0 0-1,0 0 0,15-34 0</inkml:trace>
          <inkml:trace contextRef="#ctx0" brushRef="#br0" timeOffset="10607.6067">2101 2353 118,'0'0'36,"17"-13"2,-17 13-1,19 0-22,0 15-4,-19-15-11,32 41 0,-15-14 0,7 5 0,-1 2 0,3 0 0,3 0 0,-1-2 0,0-4 0,3 1 0,-3-3 0,-5-5 0,-3 0 0,-20-21 0,32 24 0,-32-24 0,15 17 0,-15-17-18,0 0-11,0 0-5,-20-24-3,20 24 2,-23-34-1,15 9 4</inkml:trace>
          <inkml:trace contextRef="#ctx0" brushRef="#br0" timeOffset="4076.2332">1509 1426 78,'0'0'31,"0"0"-1,21-19 2,-21 19-3,32-32-19,0 18-2,0-6-1,4 8 0,-1-5-3,5 10 0,-6 1 0,0 8-2,-8 4 0,-5 7-1,-8 6-1,-3 2 0,-10 5 1,-8 0-1,-3 3 0,-8-3 0,-5-1 0,-5 1 0,-1-3 0,0-2-2,2-2 1,1-4-1,3-4 1,7-2-2,17-9 3,0 0-2,0 0 2,9-22 1,12 7 0,5 0 1,8-1-1,2 5 1,4 2 0,-1 9 1,-5 7-1,-4 8-2,-9 6 2,-6 4-2,-13 3 0,-9 4 0,-10-4 0,-4 5 0,-11-11 0,0 1 0,-4-8 0,0 0 0,-2-7 0,1-5 0,1-3 0,-2-3 0,4-3 0,4-3 0,2-1 0,5-1 0,4 1 0,19 10 0,-19-20 0,19 20 0,0-17 0,0 17 0,0 0 0,17-17 0,-17 17-10,17 3-25,-17-3-4,0 0 0,0 0 0,0 0 1</inkml:trace>
          <inkml:trace contextRef="#ctx0" brushRef="#br0" timeOffset="11446.6547">2993 2521 100,'-1'19'34,"1"-19"0,0 0 0,28 9-16,-28-9-5,38-3-4,-14-1-3,6 0-3,2 0 1,6 0-4,-4 3 0,-2-1 0,-4 2 0,-5 0 0,-4 2-2,-19-2 0,23 0-2,-23 0-2,18-2-8,-18 2-13,0 0-8,25-21 0,-25 21 1,25-13-1</inkml:trace>
          <inkml:trace contextRef="#ctx0" brushRef="#br0" timeOffset="11115.6358">3024 2391 90,'-19'-17'34,"19"17"0,0 0 1,0 0-14,0 0-6,0 0-5,0 0-3,0 0-1,30 5-3,-7-1-3,7 0 0,4-2 0,5 0 0,1-4 0,2 0 0,-1 2 0,-5-4-4,-2 8-5,-34-4-6,34 0-14,-34 0-6,0 0-1,0 0 2,0 0 0</inkml:trace>
          <inkml:trace contextRef="#ctx0" brushRef="#br0" timeOffset="11889.6801">3833 2404 85,'-17'4'32,"17"-4"1,0 0 0,0 0-12,0 0-6,2 17-4,-2-17-3,32-2-2,-8-2-1,9 0-2,1 1 0,3-1-3,-3 0 0,-4 2 0,-3 2 0,-6 0 0,-21 0 0,24 6 0,-24-6-6,0 0-8,0 0-16,17 4-7,-17-4 1,0 0 0,23-19 0</inkml:trace>
          <inkml:trace contextRef="#ctx0" brushRef="#br0" timeOffset="12288.7029">4497 2164 98,'0'0'34,"0"0"1,0 0 1,0 0-17,21 8-6,-21-8-3,2 45 0,-4-15-10,4 12 0,-6-1 0,4 8 0,-2 0 0,2-3 0,0-3 0,2-5 0,0-4 0,2-8 0,1-1 0,-5-25 0,13 30 0,-13-30 0,0 0-33,6 19-2,-6-19-5,0 0 3,0 0 0,-24-6 1</inkml:trace>
        </inkml:traceGroup>
        <inkml:traceGroup>
          <inkml:annotationXML>
            <emma:emma xmlns:emma="http://www.w3.org/2003/04/emma" version="1.0">
              <emma:interpretation id="{CCB0091B-71B4-42BD-AB2C-B2122ADBCD94}" emma:medium="tactile" emma:mode="ink">
                <msink:context xmlns:msink="http://schemas.microsoft.com/ink/2010/main" type="inkWord" rotatedBoundingBox="8194,12897 18485,13085 18459,14528 8168,14340"/>
              </emma:interpretation>
              <emma:one-of disjunction-type="recognition" id="oneOf2">
                <emma:interpretation id="interp10" emma:lang="en-US" emma:confidence="0">
                  <emma:literal>-4_2=(-2)24\12+2x=3</emma:literal>
                </emma:interpretation>
                <emma:interpretation id="interp11" emma:lang="en-US" emma:confidence="0">
                  <emma:literal>-4_2=(-2)24\12+2X=3</emma:literal>
                </emma:interpretation>
                <emma:interpretation id="interp12" emma:lang="en-US" emma:confidence="0">
                  <emma:literal>224=-2524×2+2×3</emma:literal>
                </emma:interpretation>
                <emma:interpretation id="interp13" emma:lang="en-US" emma:confidence="0">
                  <emma:literal>224=-2324×2+2×3</emma:literal>
                </emma:interpretation>
                <emma:interpretation id="interp14" emma:lang="en-US" emma:confidence="0">
                  <emma:literal>_4_2=(-2)24\12+2x=3</emma:literal>
                </emma:interpretation>
              </emma:one-of>
            </emma:emma>
          </inkml:annotationXML>
          <inkml:trace contextRef="#ctx0" brushRef="#br1" timeOffset="15724.8994">6916 2721 88,'0'0'36,"-2"23"-1,2-23 4,32 21-6,-10-21-19,24 3-4,3-4-10,11 1 0,4-4 0,6 2 0,-2-2 0,5 2 0,-6-2 0,-9 3 0,-7 1 0,-8-2 0,-9 0 0,-9 0 0,-4 2 0,-21 0-4,0 0-24,0 0-7,0 0-4,-23 0 2,2 4-1,-1 3 3</inkml:trace>
          <inkml:trace contextRef="#ctx0" brushRef="#br1" timeOffset="16323.9337">7119 3054 89,'0'0'31,"0"0"1,0 0 1,0 0-16,0 0-8,0 0-1,25-17-1,-25 17-1,39-14-1,-18 5 0,7 7 0,-5-4-1,0 6 0,-2 2-4,-5 6 0,-16-8 0,21 22 0,-21-3 0,-4 6 0,-7 1 0,-6 5 0,-7 3 0,-3 0 0,-7 1 0,0-1 0,0-3 0,2-1 0,4-6 0,3-1 0,7-6 0,18-17 0,-23 23 0,23-23 0,0 0 0,0 0 0,0 0 0,26 11 0,-9-11 0,8-2 0,3 0 0,4-1 0,0-1 0,6 0 0,-2-2 0,-6 1 0,-2 1 0,-7 0 0,-21 4 0,27-2 0,-27 2 0,0 0-2,0 0-32,0 0-5,0 0-2,0 0 2,11-21-1</inkml:trace>
          <inkml:trace contextRef="#ctx0" brushRef="#br1" timeOffset="15249.8723">7312 2589 111,'5'21'34,"-5"-21"2,0 0-2,0 0-19,0 0-6,0 0-2,15-17-2,-15 17-1,10-38-4,-6 12 0,-1-8 0,3-8 0,-2-5 0,2-2 0,-1-4 0,3-2 0,-3 2 0,3 4 0,-2 6 0,-1 7 0,-1 9 0,0 7 0,-4 20 0,5-23 0,-5 23 0,0 0 0,0 0 0,0 0 0,0 0 0,-15 26 0,15-26 0,-17 31 0,6-11 0,-6 1 0,-2 6 0,-3 1 0,-5 4 0,-3 2 0,0-2 0,-2-2 0,3-3 0,5-5 0,5-3 0,19-19 0,-13 17 0,13-17 0,21-2 0,-1-1 0,7-3 0,3 4 0,2-2 0,2 4 0,0 0 0,2 2 0,-4 0 0,0-2 0,0 0 0,-4-4 0,-1 2 0,-5-3 0,-3 3 0,-19 2 0,32 2-16,-32-2-17,0 0-5,0 0 0,0 0 1,-15 22 0</inkml:trace>
          <inkml:trace contextRef="#ctx0" brushRef="#br1" timeOffset="16744.9578">7953 2742 93,'0'0'35,"0"0"-1,-19 4 3,19-4-12,0 0-14,21 11-1,-21-11-3,38 0-4,-16-2-3,7 4 0,-1-4 0,0 2 0,1 0 0,-5 0 0,3 4 0,-27-4-8,37 2-13,-37-2-12,17 0-5,-17 0 2,0 0-2,0 0 4</inkml:trace>
          <inkml:trace contextRef="#ctx0" brushRef="#br1" timeOffset="16984.9715">7963 2870 94,'-16'21'34,"16"-21"2,0 0 0,21 12-13,6-5-11,-7-7-4,11 2-3,1-2-3,3-2-2,-1 0-2,-3-5-5,4 7-12,-14-6-12,0 2-6,-21 4 1,19-4 0,-19 4 1</inkml:trace>
          <inkml:trace contextRef="#ctx0" brushRef="#br1" timeOffset="17353.9926">8696 2557 88,'-18'4'34,"-3"5"1,-2 2 1,1-1-5,8 14-18,-10-1-4,11 11-2,-6-2-5,2 12-2,-2 1 0,4 8 0,-2 2 0,4 1 0,3-5 0,5-2 0,8-1 0,3-14 0,15 0-19,-6-16-15,6-4-5,-3-12 1,3-6 0,-2-6 1</inkml:trace>
          <inkml:trace contextRef="#ctx0" brushRef="#br1" timeOffset="17637.0088">8762 2942 90,'0'0'35,"0"0"1,0 0 1,0 0-5,0 0-20,10-17-2,7 17-7,-17 0-3,38-5 0,-14-1 0,3 2 0,-1-2 0,-3-1 0,5 7-5,-28 0-20,28-11-9,-28 11-4,0 0 0,17-4 0</inkml:trace>
          <inkml:trace contextRef="#ctx0" brushRef="#br1" timeOffset="18262.0445">9128 2774 79,'0'0'34,"0"0"1,6-19 0,-6 19-7,8-17-12,-8 17-5,7-22-2,-7 22-4,15-29-2,-2 12-3,8 0 0,2 4 0,3 2 0,1-1 0,-1 7 0,2 1 0,-1 4 0,-6 6 0,-4 3 0,-17-9 0,22 30 0,-14-9 0,-6 4 0,-6-1 0,-4 4 0,-3 3 0,-8 3 0,-4-2 0,-5-2 0,0-2 0,-2 3 0,-4-5 0,2 0 0,1-3 0,5-4 0,5-2 0,21-17 0,-28 26 0,28-26 0,-11 19 0,11-19 0,0 0 0,20 17 0,-20-17 0,33 4 0,-13-4 0,5-2 0,3-2 0,2 1 0,0-1 0,1 0 0,-5 0 0,-1 0 0,-5 4 0,-20 0 0,27 2 0,-27-2-21,0 0-15,0 0-4,11-22 2,-11 22-2,4-27 3</inkml:trace>
          <inkml:trace contextRef="#ctx0" brushRef="#br1" timeOffset="18633.0658">9676 2570 127,'0'0'37,"16"10"1,-16-10 1,8 24-25,7 3-14,-4-1 0,5 8 0,-5 2 0,2 5 0,-4 1 0,-7 1 0,-5 3 0,-7-3 0,-5 1 0,-2-3 0,-4-1 0,-3-6 0,-1-4 0,-1-7 0,5-4 0,-3-12-2,24-7-12,-40 6-14,40-6-5,-26-15-5,26 15 2,-12-25 0</inkml:trace>
          <inkml:trace contextRef="#ctx0" brushRef="#br1" timeOffset="19201.0982">9925 2564 116,'0'0'36,"15"-20"-1,-15 20 0,11-21-21,8 15-6,-19 6-3,36-21-1,-14 14-2,3 5-2,-3 2 0,1 4 0,-6 5 0,-17-9 0,25 27 0,-20-8 0,-7-2 0,-3 0 0,-3 0 0,-5 0 0,-2 0 0,0 0 0,-2 1 0,-2-1 0,2 0 0,2 0 0,15-17 0,-27 27 0,27-27 0,-15 21 0,15-21 0,0 0 0,0 0 0,19 3 0,-19-3 0,32-1 0,-13-3 0,4 2 0,1 0 0,-1 2 0,3-2 0,-3 0 0,0 4 0,-23-2 0,35 2-10,-35-2-22,0 0-6,0 0 0,0 0-1,0 0 1</inkml:trace>
          <inkml:trace contextRef="#ctx0" brushRef="#br1" timeOffset="20009.1445">10472 3020 102,'0'0'36,"0"0"2,24 9-1,3-3-16,-5-14-8,14 8-5,-4-6-8,8 5 0,-1-3 0,-3 0 0,0 6 0,-8-6 0,-1 6-5,-10-9-9,5 8-16,-22-1-4,0 0-4,19-15 3,-19 15-1</inkml:trace>
          <inkml:trace contextRef="#ctx0" brushRef="#br1" timeOffset="19723.1281">10545 2855 94,'-28'8'33,"28"-8"3,0 0 0,-25 0-15,25 0-7,0 0-2,0 0-3,23 4-9,-4-2 0,2-4 0,7 0 0,12-4 0,5-1 0,4 1 0,-2-5 0,2 7-6,-15-9-10,-4 14-15,-30-1-4,0 0-2,-5 19 2,-22-7-1</inkml:trace>
          <inkml:trace contextRef="#ctx0" brushRef="#br1" timeOffset="20702.1841">11415 3127 134,'0'23'39,"0"-23"-1,0 0-3,0 0-26,0 0-9,0 0 0,0 0 0,4-30 0,-4 7 0,2-5 0,-2-8 0,0-6 0,1-7 0,3-7 0,0-5 0,2 1 0,-1 3 0,1 2 0,-2 8 0,-1 5 0,-3 12 0,0 9 0,0 21 0,-5-20 0,5 20 0,0 0 0,-17 3 0,17-3 0,-15 17 0,15-17 0,-27 31 0,12-11 0,-2 1 0,-5 8 0,-3-1 0,-5 2 0,0 2 0,-2-3 0,3-1 0,-1-4 0,4-1 0,5-8 0,21-15 0,-23 23 0,23-23 0,0 0 0,17 9 0,2-9 0,8-2 0,1 2 0,8-3 0,5-1 0,5 0 0,-1 0 0,4 2 0,-6 1 0,-3 1 0,-2 0 0,-8 1 0,-9 3 0,-21-4 0,22 6 0,-22-6 0,0 0-20,0 0-17,0 0-4,0 0 2,0 0-2</inkml:trace>
          <inkml:trace contextRef="#ctx0" brushRef="#br1" timeOffset="14567.8332">6676 2387 120,'-25'19'36,"25"-19"2,0 0-2,0 0-23,0 0-5,31 2-4,-9-6-4,8 4 0,3 0 0,0 0 0,1 2 0,-2-2 0,4 0 0,-5-4-2,-1 4-9,-13-7-13,5 3-10,-22 4-4,25-4 3,-25 4-1</inkml:trace>
          <inkml:trace contextRef="#ctx0" brushRef="#br0" timeOffset="115736.6198">12339 2215 96,'0'0'34,"0"0"1,0 0 2,12 18-10,-12-18-13,20 25-5,-3-10-6,6 13-3,-2-1 0,9 5 0,-2 2 0,2 2 0,-1 1 0,-5 1 0,-1-2 0,-1-2 0,-1-6 0,0 1 0,-4-5 0,-2-3 0,-15-21 0,25 26 0,-25-26 0,0 0 0,18 21 0,-18-21-13,0 0-23,-13-23-2,13 23 0,-11-26 0</inkml:trace>
          <inkml:trace contextRef="#ctx0" brushRef="#br0" timeOffset="116137.6427">12651 2241 103,'20'-17'35,"-20"17"1,0 0 0,-2 25-15,2-25-9,-22 39-4,5-11-4,0 6-4,-6 4 0,-1 4 0,-5-1 0,1 3 0,-2-5 0,-2 5 0,5-7 0,3-1 0,3-6 0,2-5 0,10-6 0,9-19 0,-4 17 0,4-17-15,11-25-17,1 8-5,5-4 0,3-1 1,5-5-1</inkml:trace>
          <inkml:trace contextRef="#ctx0" brushRef="#br0" timeOffset="116755.6781">12947 2256 85,'0'0'32,"0"0"0,-12-17 0,12 17-11,6-17-5,-6 17-6,15-24-3,-15 24-1,25-21-2,-25 21 0,32-21-2,-13 14 0,-1 3 0,1 4-2,0 2 0,0-4 0,-19 2 0,28 11 0,-28-11 0,12 28 0,-14-9 0,-8 4 0,-1 1 0,-8 5 0,0-1 0,-3-3 0,1-3 0,0-3 0,21-19 0,-30 25 0,30-25 0,0 0 0,-21 17 0,21-17 0,0 0 0,0 0 0,0 0 0,0 0 0,0 0 0,0 0 0,19 5 0,-19-5 0,32-2 0,-9-1 0,3-1 0,3 0 0,-3-2 0,0 1 0,-5 1 0,-2 2 0,-19 2 0,24-4-26,-24 4-10,0 0-3,0 0 1,0 0-1</inkml:trace>
          <inkml:trace contextRef="#ctx0" brushRef="#br0" timeOffset="117637.7285">13603 2584 107,'0'0'32,"-19"8"3,19-8-2,0 0-19,0 0-4,31 11-3,-13-15-1,13 3-2,1-5 0,7 0-3,-1-1 1,5-1-4,-1 2-1,-8-1-3,0 9-5,-17-8-11,2 6-12,-19 0-2,19 4 1,-19-4 0</inkml:trace>
          <inkml:trace contextRef="#ctx0" brushRef="#br0" timeOffset="117384.714">13788 2390 126,'0'0'35,"0"0"2,-15 26-2,17-7-24,-8-2-4,8 8-3,0 1-4,0 3 0,-2-1 0,0 4 0,0-4 0,0-3 0,-2-3 0,0-5 0,2-17 0,-4 23 0,4-23-8,0 0-8,0 0-14,0 0-7,4-21 1,-4 21 1,2-30 1</inkml:trace>
          <inkml:trace contextRef="#ctx0" brushRef="#br0" timeOffset="118393.7717">14330 2373 95,'0'0'31,"-25"0"1,25 0-2,0 0-14,0 0-4,0 0-3,-6-23-3,6 23 0,21-22-2,-21 22-1,32-32 1,-11 15-2,-2-2 0,5 2 1,1 2-3,1 2 0,3 1 0,-1 5 0,-2 3 0,1 4 0,-3 4 0,-1 5 0,-6 4 0,-2 8 0,-6 4 0,-3 3 0,-4 2 0,-4 2 0,-6 0 0,-3-2 0,-2 3 0,-2-7 0,-6 2 0,-2-1 0,-1 1 0,-6 2 0,0 0 0,-8 0 0,2 1 0,0-3 0,2-2 0,2-1 0,6-4 0,3-10 0,23-11 0,-23 15 0,23-15 0,0 0 0,17-4 0,0-1 0,4-3 0,6 2 0,1-1 0,8-1 0,-2 1 0,5 3 0,-1 0 0,3 2 0,-5 2 0,2 2 0,-8-2 0,-5 0 0,-4 2 0,-21-2 0,24 4 0,-24-4 0,0 0-28,0 0-9,15-19-3,-15 19 2,4-17-2</inkml:trace>
          <inkml:trace contextRef="#ctx0" brushRef="#br0" timeOffset="119093.8118">15231 2364 89,'0'0'32,"0"0"0,0 0 2,-3 24-9,3-24-13,-23 32-4,2-9-1,4 7-2,-9 0 0,-6 10-1,-6-1-2,4 1-2,-4-2 0,4-2 0,6-4 0,0-10 0,11 3-9,-2-14-20,19-11-7,0 0-1,0 0 0,0 0 1</inkml:trace>
          <inkml:trace contextRef="#ctx0" brushRef="#br0" timeOffset="118798.7949">14897 2407 95,'0'0'33,"0"0"1,6-17 1,-6 17-16,21 6-4,1 7-3,-5-4-3,12 8-6,-7 0-3,9 8 0,-1-1 0,0 8 0,-6 0 0,7 2 0,-7 0 0,3-2 0,-1-1 0,-3-5 0,-3-5 0,1-8 0,-4-2 0,-17-11 0,23 8 0,-23-8-9,0 0-14,0 0-11,-6-21-4,6 21 2,-24-30 0</inkml:trace>
          <inkml:trace contextRef="#ctx0" brushRef="#br0" timeOffset="120688.903">15739 2664 91,'0'0'30,"0"0"1,22-2 0,-3-12-16,13 9-5,4-10-4,6 7-1,5-3-3,-2 3 0,-3 1-1,-8 5 0,-8 2-1,-5 2 0,-21-2-1,24 2-2,-24-2-5,0 0-13,0 0-10,0 0 0,0 0-1,0 0 0</inkml:trace>
          <inkml:trace contextRef="#ctx0" brushRef="#br0" timeOffset="120341.8832">15767 2430 94,'0'0'30,"0"0"1,0 0-1,0 0-16,0 0-3,0 0-2,30 2-3,-11-6-1,8 4 0,-3-2-2,4 4 0,-1-2-2,7 0 0,-4 2-2,0-2 0,0 0-3,-5-6-4,5 8-12,-9-4-11,-4-2-4,-17 4 1,17-4 0</inkml:trace>
          <inkml:trace contextRef="#ctx0" brushRef="#br0" timeOffset="121620.9563">16574 2337 87,'-28'0'30,"28"0"0,0 0 1,-19-21-17,19 21-4,14-18-2,4 8-2,1-5-1,8 6-1,-1-8 1,8 7-1,0-3 1,2 5-2,-2-1 0,0 7 0,-6 0-1,2 6-1,-5 5 1,-4 3 0,-6 7-2,-6 1 0,-9 7 0,-8 1 0,-7 2 0,-9 0 0,-4 1-2,-6-3 2,2-2-1,-4-5 1,6-2-1,-1-6 1,7-5 0,7-3 0,17-5 0,-21 4 0,21-4 0,0 0 0,0 0 0,6-21 0,-6 21 0,28-15 1,-5 6-1,3 1 1,4 5 1,2 1-2,0 2 0,4 7 0,-4 1 0,-3 5 0,-9 4 0,-5 8 0,-13 1 0,-4 0 0,-9 1 0,-8-3 0,-7 1 0,-2-3 0,-6-3 0,-4-7 0,0-5 0,-1-1 0,3-6 0,0-2 0,2-2 0,4-3 0,3-1 0,8-1 0,19 9 0,-24-17 0,24 17 0,0 0 0,0 0 0,-15-17 0,15 17 0,0 0 0,0 0 0,0 0 0,0 0 0,0 0 0,0 0 0,0 0 0,0 0-18,0 0-16,0 0-4,0 0 0,0 0 1</inkml:trace>
        </inkml:traceGroup>
      </inkml:traceGroup>
    </inkml:traceGroup>
    <inkml:traceGroup>
      <inkml:annotationXML>
        <emma:emma xmlns:emma="http://www.w3.org/2003/04/emma" version="1.0">
          <emma:interpretation id="{B52D78AD-6F82-45EF-B8B9-EE5D71E6D98B}" emma:medium="tactile" emma:mode="ink">
            <msink:context xmlns:msink="http://schemas.microsoft.com/ink/2010/main" type="paragraph" rotatedBoundingBox="690,13970 6869,13980 6868,14719 688,147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55571A-3A12-462E-8D90-F2C79ADE955D}" emma:medium="tactile" emma:mode="ink">
              <msink:context xmlns:msink="http://schemas.microsoft.com/ink/2010/main" type="line" rotatedBoundingBox="690,13970 6869,13980 6868,14719 688,14709"/>
            </emma:interpretation>
          </emma:emma>
        </inkml:annotationXML>
        <inkml:traceGroup>
          <inkml:annotationXML>
            <emma:emma xmlns:emma="http://www.w3.org/2003/04/emma" version="1.0">
              <emma:interpretation id="{536E9716-1D40-44A4-8F4D-2C8078E42CDB}" emma:medium="tactile" emma:mode="ink">
                <msink:context xmlns:msink="http://schemas.microsoft.com/ink/2010/main" type="inkWord" rotatedBoundingBox="690,13970 6869,13980 6868,14719 688,14709">
                  <msink:destinationLink direction="from" ref="{64F1400C-0102-4F9D-8A7A-4929147BCBB6}"/>
                </msink:context>
              </emma:interpretation>
              <emma:one-of disjunction-type="recognition" id="oneOf3">
                <emma:interpretation id="interp15" emma:lang="en-US" emma:confidence="0">
                  <emma:literal>112-4×+4=-1+4</emma:literal>
                </emma:interpretation>
                <emma:interpretation id="interp16" emma:lang="en-US" emma:confidence="0">
                  <emma:literal>{12-4×+4=-1+4</emma:literal>
                </emma:interpretation>
                <emma:interpretation id="interp17" emma:lang="en-US" emma:confidence="0">
                  <emma:literal>1/2-4×+4=-1+4</emma:literal>
                </emma:interpretation>
                <emma:interpretation id="interp18" emma:lang="en-US" emma:confidence="0">
                  <emma:literal>012-4×+4=-1+4</emma:literal>
                </emma:interpretation>
                <emma:interpretation id="interp19" emma:lang="en-US" emma:confidence="0">
                  <emma:literal>112.4×+4=-1+4</emma:literal>
                </emma:interpretation>
              </emma:one-of>
            </emma:emma>
          </inkml:annotationXML>
          <inkml:trace contextRef="#ctx0" brushRef="#br0" timeOffset="26403.5102">383 3511 97,'-19'-2'34,"19"2"0,0 0 2,0 0-17,0 0-5,0 0-5,26-15-3,-7 13 0,7 2-6,5 0 0,1 0 0,2 2 0,-4-2 0,0 0 0,-2-2 0,1 0-3,-12-6-6,3 6-17,-20 2-7,19-17-4,-19 17 0,11-18 1</inkml:trace>
          <inkml:trace contextRef="#ctx0" brushRef="#br0" timeOffset="27165.5538">1162 3654 93,'-2'30'32,"2"-30"1,-4 19 1,4-19-14,0 0-9,0 0-3,0 0-1,0 0-2,0 0-1,0 0 0,-8-24 0,5 5-4,-3-8 0,4-3 0,-2-8 0,1-5 0,3-6 0,0-2 0,0 4 0,3 1 0,-3 5 0,2 7 0,-2 5 0,0 11 0,0 18 0,0-19 0,0 19 0,0 0 0,0 0 0,0 0 0,0 0 0,0 0 0,0 0 0,0 0 0,0 0 0,-19 13 0,19-13 0,-20 36 0,5-14 0,-2 3 0,-2 1 0,0 5 0,-2-5 0,2-1 0,-2-3 0,6-3 0,15-19 0,-26 30 0,26-30 0,-17 19 0,17-19 0,0 0 0,0 17 0,0-17 0,0 0 0,30 8 0,-11-8 0,4-2 0,3 0 0,4 0 0,4 0 0,0 0 0,0 2 0,-4-1 0,2 4 0,-13-3 0,8 8-19,-27-8-14,26 0-4,-26 0 0,19-8 1,-19 8-1</inkml:trace>
          <inkml:trace contextRef="#ctx0" brushRef="#br0" timeOffset="27874.5943">1703 3301 77,'0'0'32,"13"-19"0,-13 19 2,0 0-10,0 0-9,0 25-3,-15-5-2,2 13-2,-10 1-2,1 9-1,-5 0-5,3 1 0,-1-4 0,1-1 0,1-7 0,4 2 0,4-5 0,0-5 0,2-1 0,0-6 0,3 0 0,10-17-2,-13 21-20,13-21-13,0 0-2,-15-21 0,17 0 1,3-2 0</inkml:trace>
          <inkml:trace contextRef="#ctx0" brushRef="#br0" timeOffset="27533.5748">1413 3337 101,'0'0'37,"17"0"1,-17 0 1,17 11-8,1 10-22,-4 0-9,6 7 0,1 0 0,6 6 0,-1 2 0,4 0 0,-3-2 0,-1-2 0,0-3 0,-3-3 0,-4-5 0,-19-21 0,32 26 0,-32-26 0,17 12 0,-17-12 0,0 0-9,0 0-18,0 0-8,0 0-3,-11-23 3,11 23-2</inkml:trace>
          <inkml:trace contextRef="#ctx0" brushRef="#br1" timeOffset="30349.7359">1992 3458 88,'0'0'32,"0"0"1,0 0 2,19 15-15,-1-4-7,-18-11-5,38 10-2,-15-7-3,3-1-2,1-2-3,-5-2-2,5 4-8,-27-2-14,32-2-9,-32 2 1,17 4 1,-17-4-2</inkml:trace>
          <inkml:trace contextRef="#ctx0" brushRef="#br1" timeOffset="30102.7218">2126 3327 109,'0'0'35,"-10"34"2,3-11-2,7-23-17,-17 44-8,11-22-4,4 5-3,2-3-1,4 1-2,2-4 0,-1-3 0,1-1-2,-6-17-2,6 25-3,-6-25-10,0 0-12,0 0-7,0 0 1,0 0 0,-19-15 0</inkml:trace>
          <inkml:trace contextRef="#ctx0" brushRef="#br1" timeOffset="31116.7798">2624 3718 97,'7'27'34,"-7"-27"0,4 17 3,-4-17-9,0 0-16,0 0-3,0 0-5,17-17-4,-17 17 0,4-25 0,-4 25 0,-2-28 0,-4 5 0,1-1 0,1-10 0,0-6 0,4-7 0,0-6 0,4-2 0,1 0 0,1 4 0,2 4 0,-3 8 0,-1 6 0,-2 9 0,-2 24 0,2-25 0,-2 25 0,0 0 0,0 0 0,0 0 0,0 0 0,0 0 0,0 0 0,-17 23 0,17-23 0,-15 25 0,3-8 0,1 3 0,-6 1 0,0 4 0,-2-1 0,-1 3 0,-1-1 0,2-1 0,0-3 0,0-1 0,19-21 0,-24 28 0,24-28 0,0 0 0,-15 19 0,15-19 0,0 0 0,19-3 0,-19 3 0,32-10 0,-8 3 0,4-1 0,4 0 0,1 1 0,2 1 0,-1 2 0,2 4 0,-2 2 0,-2 0 0,-5 2 0,-1 0 0,-5 0 0,-2-3 0,-19-1 0,24-1 0,-24 1 0,0 0-11,0 0-23,0 0-4,0 0-1,0 0 0,0 0 0</inkml:trace>
          <inkml:trace contextRef="#ctx0" brushRef="#br0" timeOffset="33301.9048">2999 3528 91,'0'0'31,"-19"17"1,19-17 0,-5 17-15,5-17-7,0 0-1,18 7-2,3-5-2,-2-6-1,8 4 0,-3-2-1,4 1-1,-1 1-1,-1 0-1,-3 0-2,-4 0-3,1 5-6,-20-5-16,25-5-8,-25 5 0,23-12 0,-23 12-1</inkml:trace>
          <inkml:trace contextRef="#ctx0" brushRef="#br0" timeOffset="32934.8838">2993 3354 125,'0'0'36,"0"0"1,-16 13-3,16-13-24,16 2-3,5-4-3,2-2-2,7 1-2,2-3 0,0 4 0,0 0 0,-3 2 0,-5 6 0,-5-2-2,0 11-6,-19-15-11,19 15-13,-19-15-5,11 19 1,-11-19 1,0 0-1</inkml:trace>
          <inkml:trace contextRef="#ctx0" brushRef="#br0" timeOffset="33665.9256">3499 3477 102,'0'0'34,"-19"7"2,19-7-2,0 0-15,0 0-7,0 0-4,29 13-3,-7-11-2,1-2-1,5 0-2,0-2 0,3-1 0,-1 1 0,-4-2 0,1 2-6,-27 2-12,32-13-15,-32 13-4,0 0 0,18-10 1</inkml:trace>
          <inkml:trace contextRef="#ctx0" brushRef="#br0" timeOffset="34006.9451">4014 3178 121,'0'0'37,"0"0"1,13 29-1,-18-9-22,8 18-8,-4 0-7,4 9 0,-3 2 0,2 4 0,0-4 0,0-2 0,-4-3 0,4-8 0,0-6 0,0-6 0,1-3 0,-3-21 0,10 23 0,-10-23-8,0 0-28,0 0-3,4-19-1,-4 19 0</inkml:trace>
          <inkml:trace contextRef="#ctx0" brushRef="#br0" timeOffset="24908.4247">-846 3169 97,'0'0'34,"19"-10"2,-19 10 1,0 0-13,36 10-11,-36-10-5,47 32-2,-18-8-6,3 14 0,-2 6 0,0 5 0,-2 2 0,-1 4 0,-5-4 0,1-6 0,0-5 0,-3-10 0,1-8 0,0-8 0,-2-3 0,-19-11 0,28 6-25,-28-6-11,0 0-3,0 0 1,-24-6 0</inkml:trace>
          <inkml:trace contextRef="#ctx0" brushRef="#br0" timeOffset="25271.4455">-446 3167 109,'0'0'33,"0"0"1,0 0-2,-17 15-18,17-15-7,-24 25-2,9-8-2,2 7 0,-6 1 0,-2 7-1,-4 0 1,1 8-1,-4 1-1,-1 1 1,3-5-2,3-4-1,4-3-2,2-9-1,12-3-3,5-18-8,0 0-13,0 0-7,0 0 0,0 0 1,0 0 0</inkml:trace>
          <inkml:trace contextRef="#ctx0" brushRef="#br0" timeOffset="25884.4805">-204 3161 87,'0'0'29,"0"0"1,-4-17 2,4 17-17,0 0-5,15-19-2,-15 19-1,23-5 0,-6 5-1,-17 0-1,32-6-1,-15 2-1,5 6 0,-3 0-1,0 4-1,-19-6 0,28 19-1,-28-19 0,16 26 0,-16-26 0,-6 34 0,-2-17-1,-7 4 1,-2 1-1,-3-1 1,-3 2 0,-2 0-1,3-1 1,-1-1 1,4-6-1,19-15 1,-24 23-1,24-23 1,0 0 0,0 0 0,0 0 0,19-4 1,-19 4-2,34-8 0,-14 7 0,5 1 0,-3-2 0,3 2 0,-2 2 0,-3-2 0,-1 3 0,-19-3-2,30 2-21,-30-2-10,0 0-5,21-4 1,-21 4 0,0 0 0</inkml:trace>
          <inkml:trace contextRef="#ctx0" brushRef="#br1" timeOffset="36066.0629">4493 3237 100,'0'0'35,"8"22"2,-8-22-1,-4 36-8,0-17-20,6 8-3,0-1-2,2 4 0,-2 1-3,0-1 0,-4-2 0,0-3 0,0-5 0,2-20-3,-8 29-8,8-29-16,0 0-7,0 0-4,-17-6 2,17 6-1</inkml:trace>
          <inkml:trace contextRef="#ctx0" brushRef="#br1" timeOffset="36315.0771">4331 3428 102,'0'0'34,"0"0"0,17 1 0,2 3-19,0-8-7,7 4-3,2-1-1,5-1-2,-3 0-2,0-2-1,-2 6-3,-9-8-3,4 10-13,-23-4-11,20-2-3,-20 2 0,0 0 0</inkml:trace>
          <inkml:trace contextRef="#ctx0" brushRef="#br1" timeOffset="37102.1221">5133 3701 106,'0'0'34,"0"0"2,0 17-3,0-17-17,0 0-6,2-22-3,-2 22-1,9-31-2,-3 11-1,-4-9-3,0-3 0,-1-4 0,1-5 0,-4-4 0,2-5 0,-1 3 0,-3 0 0,2 0 0,0 3 0,2 5 0,-2 5 0,2 7 0,0 6 0,0 4 0,0 17 0,2-22 0,-2 22 0,0 0 0,0 0 0,0 0 0,0 0 0,0 0 0,-23 19 0,23-19 0,-20 30 0,5-9 0,-4-1 0,-2 5 0,0 1 0,-1 1 0,-3 1 0,0 1 0,1-5 0,1-1 0,3-2 0,4-3 0,16-18 0,-26 27 0,26-27 0,0 0 0,-9 21 0,9-21 0,0 0 0,18 15 0,-18-15 0,31 2 0,-9-4 0,3-2 0,9-2 0,2 1 0,5-1 0,1-2 0,-1 5 0,-3 1 0,-2 4 0,-6-2 0,-6 3 0,-7-1 0,-17-2 0,25 2 0,-25-2 0,19-4 0,-19 4 0,17 0 0,-17 0-30,0 0-7,0 0-3,0 0 1,0 0-1</inkml:trace>
        </inkml:traceGroup>
      </inkml:traceGroup>
    </inkml:traceGroup>
    <inkml:traceGroup>
      <inkml:annotationXML>
        <emma:emma xmlns:emma="http://www.w3.org/2003/04/emma" version="1.0">
          <emma:interpretation id="{26207695-24BA-4E3E-8E4A-4B8F01E8E01D}" emma:medium="tactile" emma:mode="ink">
            <msink:context xmlns:msink="http://schemas.microsoft.com/ink/2010/main" type="paragraph" rotatedBoundingBox="999,14897 5682,14814 5697,15670 1014,157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4D3C9A-7610-4728-9BC5-C07223B343E0}" emma:medium="tactile" emma:mode="ink">
              <msink:context xmlns:msink="http://schemas.microsoft.com/ink/2010/main" type="line" rotatedBoundingBox="999,14897 5681,14814 5697,15670 1014,15753"/>
            </emma:interpretation>
          </emma:emma>
        </inkml:annotationXML>
        <inkml:traceGroup>
          <inkml:annotationXML>
            <emma:emma xmlns:emma="http://www.w3.org/2003/04/emma" version="1.0">
              <emma:interpretation id="{D697536F-391E-43FF-A27C-49681550D3C6}" emma:medium="tactile" emma:mode="ink">
                <msink:context xmlns:msink="http://schemas.microsoft.com/ink/2010/main" type="inkWord" rotatedBoundingBox="999,14897 5681,14814 5697,15670 1014,15753">
                  <msink:destinationLink direction="to" ref="{64F1400C-0102-4F9D-8A7A-4929147BCBB6}"/>
                </msink:context>
              </emma:interpretation>
              <emma:one-of disjunction-type="recognition" id="oneOf4">
                <emma:interpretation id="interp20" emma:lang="en-US" emma:confidence="0">
                  <emma:literal>(4-22=53</emma:literal>
                </emma:interpretation>
                <emma:interpretation id="interp21" emma:lang="en-US" emma:confidence="0">
                  <emma:literal>(4-22=553</emma:literal>
                </emma:interpretation>
                <emma:interpretation id="interp22" emma:lang="en-US" emma:confidence="0">
                  <emma:literal>(4-232=553</emma:literal>
                </emma:interpretation>
                <emma:interpretation id="interp23" emma:lang="en-US" emma:confidence="0">
                  <emma:literal>(4-252=553</emma:literal>
                </emma:interpretation>
                <emma:interpretation id="interp24" emma:lang="en-US" emma:confidence="0">
                  <emma:literal>(4-222=553</emma:literal>
                </emma:interpretation>
              </emma:one-of>
            </emma:emma>
          </inkml:annotationXML>
          <inkml:trace contextRef="#ctx0" brushRef="#br0" timeOffset="40602.3223">-306 3994 100,'0'0'33,"0"0"1,0 0 0,0 0-14,0 0-9,0 0-4,-19 11-1,2 1-1,0 7 0,-5 5-5,-3 10 0,-3 4 0,-1 9 0,3 8 0,5 2 0,8 1 0,7 1 0,10-3 0,6-8 0,12 3-16,-1-16-18,7-8-4,-1-8 1,3-10 0,0-5 0</inkml:trace>
          <inkml:trace contextRef="#ctx0" brushRef="#br0" timeOffset="41302.3624">135 4189 86,'0'0'32,"0"0"1,0 0 1,0 0-5,-5 17-18,5-17-4,-25 43-1,4-13-2,-3 10 0,-6 1 0,-4 5 1,-2-5-5,0 5 0,2-5 0,2-7 0,8-4 0,1-9 0,12-4-2,11-17-5,0 0-11,0 0-15,0 0-3,0 0 0,26-28 2</inkml:trace>
          <inkml:trace contextRef="#ctx0" brushRef="#br0" timeOffset="40993.3447">-110 4223 111,'0'0'35,"6"-17"2,-6 17-1,22 15-19,-22-15-6,27 41-3,-14-12-8,8 12 0,-2-1 0,3 3 0,-1-1 0,2-3 0,-1-5 0,1-5 0,-2-5 0,-21-24 0,36 34-9,-36-34-25,0 0-4,0 0-2,0 0 3,0 0-1</inkml:trace>
          <inkml:trace contextRef="#ctx0" brushRef="#br0" timeOffset="41669.3834">464 4362 110,'-29'8'34,"29"-8"1,0 0-2,-20 0-17,20 0-4,0 0-4,18 9-3,-18-9-3,27 8-2,-10-4 0,4 1 0,3-1 0,4-2 0,3 0 0,-3-4 0,4 6-2,-11-14-18,1 7-13,-5-3-5,-17 6 1,23-13 1</inkml:trace>
          <inkml:trace contextRef="#ctx0" brushRef="#br0" timeOffset="42431.4269">1065 4269 96,'0'0'32,"-18"-2"1,18 2 1,0 0-13,0 0-10,-2-23-5,2 23-1,9-17 0,-9 17 0,13-22-1,-13 22-1,21-27-3,-4 14 0,0 0 0,4 0 0,1 0 0,5 3 0,-1 5 0,-1 1 0,-4 4 0,-1 7 0,-20-7 0,27 25 0,-22-6 0,-3 1 0,-4 3 0,-5 2 0,-4 1 0,-3 0 0,-1 1 0,-4-3 0,0 1 0,-3-1 0,-3 1 0,3 1 0,-3-3 0,1 0 0,-1-3 0,4 1 0,1-6 0,20-15 0,-27 23 0,27-23 0,0 0 0,0 0 0,0 0 0,0 0 0,19 11 0,-2-13 0,2 0 0,4 1 0,3-3 0,2 2 0,4-2 0,4 0 0,-4 1 0,2 1 0,-4 0 0,-3 2 0,-5 2 0,-5-4 0,-17 2 0,19 5 0,-19-5 0,0 0-9,0 0-25,0 0-3,0 0-2,12-24 2,-12 24 0</inkml:trace>
          <inkml:trace contextRef="#ctx0" brushRef="#br0" timeOffset="42846.4507">1660 4063 106,'0'0'35,"0"0"2,0 0-1,0 0-11,0 0-15,26 12-4,-16 5-6,5 9 0,0 2 0,0 8 0,0 0 0,-2 6 0,-3-3 0,-7 3 0,-1-1 0,-4-1 0,-5-2 0,-5-1 0,-5 1 0,-1-6 0,-5-2 0,0-5 0,1-3 0,-7-8-3,14 3-11,-9-17-12,24 0-8,-17-4-2,17 4 1,0-23-1</inkml:trace>
          <inkml:trace contextRef="#ctx0" brushRef="#br0" timeOffset="43456.4856">1984 4154 102,'0'0'31,"0"0"1,0-19-2,0 19-17,0 0-3,30-17-1,-30 17-1,25-15-1,-25 15-2,30-13 0,-30 13-2,34-10-3,-17 7 0,0 4 0,0 1 0,0 4 0,-17-6 0,21 23 0,-18-6 0,-3 1 0,-5 1 0,-3 2 0,-3 0 0,11-21 0,-28 32 0,28-32 0,-29 24 0,29-24 0,-24 17 0,24-17 0,-19 10 0,19-10 0,0 0 0,0 0 0,0 0 0,0 0 0,0 0 0,4 17 0,-4-17 0,22 2 0,-5-2 0,2 2 0,4-2 0,1 2 0,1-1 0,-2-1 0,3 4 0,-5-8 0,5 10-27,-26-6-8,28 2-4,-28-2 2,0 0-2</inkml:trace>
          <inkml:trace contextRef="#ctx0" brushRef="#br0" timeOffset="44301.5339">2660 4446 97,'0'0'34,"0"0"1,0 0 1,-2 23-10,2-23-15,37-4-3,-8-1-3,7 3-2,3-2-3,3 0 0,-3 2 0,-1 0 0,-2 2 0,-10-3 0,6 10-13,-15-7-19,0-2-3,-17 2-3,17-7 2,-17 7-1</inkml:trace>
          <inkml:trace contextRef="#ctx0" brushRef="#br0" timeOffset="44033.5186">2675 4280 80,'0'0'34,"0"0"1,0 0 1,0 0-7,0 0-12,0 0-6,17-7-2,0 11-5,0-4-4,5 5 0,-3-3 0,6 2 0,3-2 0,0-2 0,6-4 0,-6-2-2,10 6-14,-15-9-13,1 7-6,-24 2-3,21-4 2,-21 4 0</inkml:trace>
          <inkml:trace contextRef="#ctx0" brushRef="#br0" timeOffset="45362.5946">3492 4246 101,'-19'6'34,"19"-6"2,0 0-2,0 0-15,0 0-9,9-19-3,8 10-3,2-4-1,9-1-1,2-1 0,6 0 1,0 2-3,4 3 0,-4 5 0,-2 5 0,-8 5 0,-5 9 0,-10 5 0,-5 3 0,-12 8 0,-7 2 0,-8 2 0,-5 2 0,-3-4 0,-3-3 0,2-3 0,2-3 0,3-6 0,5-6 0,20-11 0,-21 8 0,21-8 0,0 0 0,11-27-2,-11 27 2,34-30 0,-9 15 0,1 4 2,6 3-2,0 6 0,0 8 0,0 5 0,-3 8 0,-7 5 0,-5 7 0,-9-1 0,-6 2 0,-12-2 0,-5 0 0,-8-3 0,-7-3 0,-6-3 0,-1-2 0,-3-6 0,2-4 0,2-5 0,3-4 0,4-7 0,5-5 0,3-5 0,21 17 0,-28-32 0,28 32 0,-17-26 0,17 26 0,0 0 0,-10-17 0,10 17 0,0 0 0,0 0 0,0 0 0,29 4-13,-29-4-23,0 0-4,17-10 1,-17 10 0</inkml:trace>
          <inkml:trace contextRef="#ctx0" brushRef="#br1" timeOffset="49438.8277">3009 4535 101,'17'-8'35,"-17"8"2,0 0-1,30 33-15,-30-33-7,19 37-3,-10-14-11,6 7 0,-4-4 0,3 1 0,-3-3 0,0-3 0,-11-21 0,15 27 0,-15-27 0,0 0 0,0 0 0,17-12 0,-13-8 0,0-9 0,0-9 0,1-7 0,3-13 0,-2-5 0,-1 1 0,3-2 0,-4 2 0,-1 5 0,1 6 0,-2 8 0,2 7 0,-2 6 0,0 3 0,1 3 0,1 5 0,-4 19 0,9-28 0,-9 28 0,0 0 0,23-17 0,-23 17 0,30-2 0,-5 2 0,11-2 0,7-2 0,10 0 0,7-3 0,10-1 0,4-1 0,-5 0 0,1-1 0,-4 3 0,-9 3 0,-6 0 0,-10 0 0,-11 4 0,-3 0 0,-8-2 0,-19 2 0,26-3 0,-26 3 0,0 0 0,17-10-32,-17 10-6,0 0-3,-24 6 1,-1 1-1</inkml:trace>
        </inkml:traceGroup>
      </inkml:traceGroup>
    </inkml:traceGroup>
    <inkml:traceGroup>
      <inkml:annotationXML>
        <emma:emma xmlns:emma="http://www.w3.org/2003/04/emma" version="1.0">
          <emma:interpretation id="{E193A90E-0B26-4175-A498-3A92EF8D51D6}" emma:medium="tactile" emma:mode="ink">
            <msink:context xmlns:msink="http://schemas.microsoft.com/ink/2010/main" type="paragraph" rotatedBoundingBox="1507,16011 5490,16012 5489,16689 1506,166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9D9810D-7BBD-4CFF-BB97-8630F337E7D0}" emma:medium="tactile" emma:mode="ink">
              <msink:context xmlns:msink="http://schemas.microsoft.com/ink/2010/main" type="line" rotatedBoundingBox="1507,16011 5490,16012 5489,16689 1506,16688"/>
            </emma:interpretation>
          </emma:emma>
        </inkml:annotationXML>
        <inkml:traceGroup>
          <inkml:annotationXML>
            <emma:emma xmlns:emma="http://www.w3.org/2003/04/emma" version="1.0">
              <emma:interpretation id="{BF9081E6-CF79-43CF-B518-A11E72C88457}" emma:medium="tactile" emma:mode="ink">
                <msink:context xmlns:msink="http://schemas.microsoft.com/ink/2010/main" type="inkWord" rotatedBoundingBox="1507,16011 5490,16012 5489,16689 1506,16688"/>
              </emma:interpretation>
              <emma:one-of disjunction-type="recognition" id="oneOf5">
                <emma:interpretation id="interp25" emma:lang="en-US" emma:confidence="0">
                  <emma:literal>X-2=IB</emma:literal>
                </emma:interpretation>
                <emma:interpretation id="interp26" emma:lang="en-US" emma:confidence="0">
                  <emma:literal>X- 2=Ir3</emma:literal>
                </emma:interpretation>
                <emma:interpretation id="interp27" emma:lang="en-US" emma:confidence="0">
                  <emma:literal>X- 2=IB</emma:literal>
                </emma:interpretation>
                <emma:interpretation id="interp28" emma:lang="en-US" emma:confidence="0">
                  <emma:literal>X-2=Ir3</emma:literal>
                </emma:interpretation>
                <emma:interpretation id="interp29" emma:lang="en-US" emma:confidence="0">
                  <emma:literal>X- 2=If3</emma:literal>
                </emma:interpretation>
              </emma:one-of>
            </emma:emma>
          </inkml:annotationXML>
          <inkml:trace contextRef="#ctx0" brushRef="#br1" timeOffset="50290.8765">-29 5269 78,'0'0'34,"13"-21"0,-13 21 2,0 0-8,25 4-8,-25-4-6,28 39-3,-11-6-11,8 12 0,5 0 0,6 6 0,0 0 0,3 0 0,-3-8 0,-2-5 0,-4-8 0,-5-7 0,-8-2 0,-17-21 0,22 22 0,-22-22-28,0 0-7,0 0-3,0 0 1,-22-28 0,9 9 4</inkml:trace>
          <inkml:trace contextRef="#ctx0" brushRef="#br1" timeOffset="50594.8939">313 5241 85,'0'0'30,"0"0"1,0 0 1,-15-19-12,15 19-8,-12 24-2,1 3-2,-10 3-3,1 11 0,-11 8-1,1 6 0,-6 0-2,2-1 0,0-1 0,6-6-1,7-9-2,2-11-2,10-5-2,9-22-8,0 0-14,0 0-7,0 0-2,23-13 1,-8-6 1</inkml:trace>
          <inkml:trace contextRef="#ctx0" brushRef="#br1" timeOffset="50906.9117">486 5444 91,'0'0'35,"0"0"0,0 0 2,0 0-5,0 0-20,29 14-4,-11-18-3,11 2-5,3-2 0,4-2 0,-2 3 0,-2-3 0,-2 2 0,-9-1-7,3 12-10,-24-7-13,0 0-6,0 0 0,0 0 1,17 8 0</inkml:trace>
          <inkml:trace contextRef="#ctx0" brushRef="#br1" timeOffset="51595.9511">1092 5329 92,'0'0'33,"-23"4"0,23-4 1,0 0-15,0 0-5,0 0-5,-9-26-2,9 26-1,5-23-2,-5 23 0,14-30-4,-1 11 0,0-2 0,6 0 0,0 1 0,9-1 0,0 0 0,4 6 0,-1 4 0,-3 5 0,-2 6 0,-1 8 0,-4 7 0,-8 5 0,-4 9 0,-5 1 0,-2 6 0,-4 3 0,-2 1 0,-5 3 0,-6-1 0,-4-1 0,-2-1 0,-1 0 0,-5-3 0,-1-3 0,1-3 0,-1-5 0,5-2 0,3-3 0,20-21 0,-30 29 0,30-29 0,-16 16 0,16-16 0,0 0 0,0 0 0,19 2 0,-19-2 0,36-11 0,-13 4 0,5 1 0,0-2 0,3 5 0,-1-1 0,0 4 0,-4 0 0,-1 4 0,-3-1 0,-5 1 0,-17-4 0,27 10 0,-27-10 0,0 0 0,24 13-18,-24-13-19,0 0-2,0 0 0,0 0 2,0 0 0</inkml:trace>
          <inkml:trace contextRef="#ctx0" brushRef="#br1" timeOffset="51974.9728">1767 5386 124,'-24'-6'36,"24"6"1,0 0-2,-15-17-21,15 17-5,18-7-9,-1 5 0,4 0 0,6 2 0,1 0 0,2 4 0,-2-2 0,4 1 0,-1-1 0,-3 0 0,-4-2 0,-3-4 0,0 10-3,-21-6-24,23-8-8,-23 8-2,0 0 0,0 0 1</inkml:trace>
          <inkml:trace contextRef="#ctx0" brushRef="#br1" timeOffset="52248.9885">1782 5488 95,'0'0'33,"-5"20"1,5-20 1,9 17-13,-9-17-7,30-1-3,-9-7-3,11 2-9,-4-5 0,8 3 0,0-1 0,-2 1 0,-4 7 0,-7 1 0,0 9 0,-23-9-8,24 13-25,-24-13-4,0 0-1,19 15 1,-19-15 0</inkml:trace>
          <inkml:trace contextRef="#ctx0" brushRef="#br1" timeOffset="53760.0749">2388 5661 93,'0'0'35,"0"0"-1,24 15 1,-5-20-6,10 8-16,-3-8-6,10 5-3,2-4-3,-3-2-3,3 6-4,-13-9-16,3 7-10,-3 0-4,-25 2 1,28-6 0</inkml:trace>
          <inkml:trace contextRef="#ctx0" brushRef="#br1" timeOffset="53498.0599">2433 5310 83,'-19'17'31,"19"-17"0,0 0 1,15 17-6,2-22-16,12 5-4,3-2-2,7 0-2,1-2-2,-2-2-4,-1 10-10,-10 0-16,-8 0-2,-19-4 1,0 0-2</inkml:trace>
          <inkml:trace contextRef="#ctx0" brushRef="#br1" timeOffset="53280.0475">2539 5244 96,'0'0'33,"11"-26"2,-11 26 1,17 0-14,-17 0-7,8 19-4,-10 2-4,4 12-7,-6 3 0,4 8 0,-2-1 0,0-1 0,0-5 0,2-5 0,2-3 0,-2-29 0,4 34-10,-4-34-20,0 0-6,0 0-2,0 0 2,-17-23-1</inkml:trace>
          <inkml:trace contextRef="#ctx0" brushRef="#br1" timeOffset="54415.1124">3082 5508 112,'0'0'35,"0"0"1,0 0-2,-6 36-16,8-19-6,12 10-4,-9-1-8,10 6 0,-5-4 0,3-1 0,0-4 0,0-3 0,-13-20 0,19 27 0,-19-27 0,0 0 0,19 5 0,-19-5 0,6-19 0,-6-1 0,2-7 0,-2-9 0,2-9 0,-1-10 0,1-1 0,0-6 0,2 1 0,0 3 0,1 7 0,-1 6 0,2 11 0,-2 9 0,-1 6 0,-3 19 0,0 0 0,19-13 0,-19 13 0,25 11 0,-8-5 0,11 0 0,2-3 0,10-1 0,1-5 0,10-3 0,2-4 0,6-1 0,1 2 0,-5-1 0,-3 3 0,-2-1 0,-9 8 0,-7-2 0,-6 8 0,-28-6 0,27 9-27,-27-9-9,0 0-3,-12 21 2,12-21-1</inkml:trace>
          <inkml:trace contextRef="#ctx0" brushRef="#br1" timeOffset="55106.1519">3550 5369 78,'-28'17'31,"28"-17"1,0 0 1,0 0-3,0 0-15,0 0-5,17-15-2,-17 15-1,37-25-2,-14 10 1,7 6-6,0-3 0,2 9 0,-1 3 0,-3 3 0,-4 5 0,-1 7 0,-10 4 0,-3 3 0,-10 7 0,-10-1 0,-3 2 0,-8-1 0,-3-1 0,-4-2 0,1-3 0,-1-6 0,5-4 0,4-3 0,2-5 0,17-5 0,-17 4 0,17-4 0,0 0 0,0 0 0,15-21 0,-15 21 0,33-15 0,-11 8 0,3 3 0,1 4 0,2 0 0,1 4 0,-3 3 0,-3 4 0,-2 3 0,-4-1 0,-8 4 0,-5 2 0,-12 0 0,-3-1 0,-10-1 0,-5 0 0,-6-3 0,-2-3 0,-6-4 0,2-3 0,2-4 0,1-4 0,3-1 0,3-1 0,5-1 0,5-3 0,2 3 0,17 7 0,-19-12 0,19 12 0,0 0 0,0 0 0,0 0 0,0 0 0,0 0-10,0 0-26,0 0-3,0 0-1,0 0 1,0 0 0</inkml:trace>
        </inkml:traceGroup>
      </inkml:traceGroup>
    </inkml:traceGroup>
    <inkml:traceGroup>
      <inkml:annotationXML>
        <emma:emma xmlns:emma="http://www.w3.org/2003/04/emma" version="1.0">
          <emma:interpretation id="{166FDB96-8A7B-430F-A261-0BE6F5A6DBF3}" emma:medium="tactile" emma:mode="ink">
            <msink:context xmlns:msink="http://schemas.microsoft.com/ink/2010/main" type="paragraph" rotatedBoundingBox="2085,16968 4529,16919 4540,17450 2096,174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1C65847-CC17-41DA-A19C-8EE87260F0B2}" emma:medium="tactile" emma:mode="ink">
              <msink:context xmlns:msink="http://schemas.microsoft.com/ink/2010/main" type="line" rotatedBoundingBox="2085,16968 4529,16919 4540,17450 2096,17499"/>
            </emma:interpretation>
          </emma:emma>
        </inkml:annotationXML>
        <inkml:traceGroup>
          <inkml:annotationXML>
            <emma:emma xmlns:emma="http://www.w3.org/2003/04/emma" version="1.0">
              <emma:interpretation id="{3F88B3A0-7434-419C-8C87-886BB26D5CCD}" emma:medium="tactile" emma:mode="ink">
                <msink:context xmlns:msink="http://schemas.microsoft.com/ink/2010/main" type="inkWord" rotatedBoundingBox="2085,16968 4529,16919 4540,17450 2096,17499"/>
              </emma:interpretation>
              <emma:one-of disjunction-type="recognition" id="oneOf6">
                <emma:interpretation id="interp30" emma:lang="en-US" emma:confidence="1">
                  <emma:literal>+2+2</emma:literal>
                </emma:interpretation>
                <emma:interpretation id="interp31" emma:lang="en-US" emma:confidence="1">
                  <emma:literal>+2 +2</emma:literal>
                </emma:interpretation>
                <emma:interpretation id="interp32" emma:lang="en-US" emma:confidence="0">
                  <emma:literal>+ +2</emma:literal>
                </emma:interpretation>
                <emma:interpretation id="interp33" emma:lang="en-US" emma:confidence="0">
                  <emma:literal>+22 +2</emma:literal>
                </emma:interpretation>
                <emma:interpretation id="interp34" emma:lang="en-US" emma:confidence="0">
                  <emma:literal>•2 +2</emma:literal>
                </emma:interpretation>
              </emma:one-of>
            </emma:emma>
          </inkml:annotationXML>
          <inkml:trace contextRef="#ctx0" brushRef="#br1" timeOffset="55793.1912">650 6084 103,'0'0'32,"0"0"3,0 0-1,19 17-15,-22 0-7,8 17-3,-5 0-2,6 5-3,-6 1-4,2 3 0,-2-3 0,-2-6 0,2-4 0,-4-11 0,8 2-9,-4-21-21,0 0-7,0 0 0,0 0 0,0 0 0</inkml:trace>
          <inkml:trace contextRef="#ctx0" brushRef="#br1" timeOffset="55995.2028">554 6272 104,'0'0'30,"0"0"1,0 0-1,34 19-18,-15-21-6,9 1-4,8 1-7,-8-6-11,8 0-15,0 8 1,-9-8-1,5 8-1</inkml:trace>
          <inkml:trace contextRef="#ctx0" brushRef="#br1" timeOffset="56595.2371">1086 6250 86,'0'0'32,"-19"2"2,19-2 0,-7-17-6,7 17-14,11-25-5,-11 25-3,25-36-2,-8 14-1,1 1-1,5 0 1,0 2-3,5 4 0,-3 4 0,1 5 0,-1 4 0,-3 8 0,-3 4 0,-2 5 0,-4 5 0,-5 5 0,-4 3 0,-6 4 0,-6 2 0,-5 2 0,-8 0 0,-1 4 0,-7-3 0,-1 1 0,-2-4 0,2-2 0,0-4 0,9-3 0,2-6 0,19-19 0,-26 24 0,26-24 0,0 0 0,0 0 0,0 0 0,0 0 0,26-4 0,-9 3 0,4-3 0,7 0 0,2 2 0,0 0 0,2 0 0,-1-1 0,-3 1 0,-4-2 0,-1 4 0,-23 0 0,32-6-13,-32 6-24,0 0-2,0 0-1,19-15 1</inkml:trace>
          <inkml:trace contextRef="#ctx0" brushRef="#br1" timeOffset="57152.2689">2199 6144 104,'4'-19'35,"-4"19"3,0 0-1,0 0-13,0 0-7,-2 23-17,6 5 0,-6-1 0,6 5 0,-2 2 0,3 0 0,-1-4 0,0-4 0,0-3 0,-4-23 0,7 30 0,-7-30 0,4 17-12,-4-17-21,0 0-4,0 0-2,0 0 2,-6-24 1</inkml:trace>
          <inkml:trace contextRef="#ctx0" brushRef="#br1" timeOffset="57363.281">2129 6271 99,'0'0'32,"0"0"1,0 0 2,0 0-17,27 7-6,-8-11-4,9 10-2,0-6-4,4 0-5,4 8-17,-6-7-11,-1 1-4,-3-4 0,-1-3 0</inkml:trace>
          <inkml:trace contextRef="#ctx0" brushRef="#br1" timeOffset="58001.3175">2637 6208 90,'0'0'32,"0"0"1,17-17 1,-17 17-14,0 0-4,0 0-3,0 0-3,-10-19-3,10 19-7,2-20 0,-2 20 0,12-30 0,-3 13 0,2-2 0,3 2 0,-14 17 0,32-30 0,-13 18 0,1 5 0,-1 1 0,4 2 0,-2 4 0,3 4 0,-3 4 0,-4 5 0,-2 4 0,-6 4 0,-1 3 0,-10 4 0,-4 6 0,-7 0 0,-4 4 0,-9 0 0,-3-2 0,-1 3 0,-2-3 0,2-2 0,0-4 0,5-3 0,5-9 0,6-1 0,14-17 0,0 0 0,0 0 0,0 0 0,0 0 0,25 2 0,-6-7 0,3 1 0,1-4 0,3 5 0,3-3 0,1 0 0,0 1 0,2 1 0,-2 0 0,-5 2 0,1 4 0,-7-6 0,2 17 0,-21-13-35,0 0-3,0 0-1,0 0 0,0 0 0</inkml:trace>
        </inkml:traceGroup>
      </inkml:traceGroup>
    </inkml:traceGroup>
    <inkml:traceGroup>
      <inkml:annotationXML>
        <emma:emma xmlns:emma="http://www.w3.org/2003/04/emma" version="1.0">
          <emma:interpretation id="{8E1A5666-573E-4F06-80BE-5F9463652A33}" emma:medium="tactile" emma:mode="ink">
            <msink:context xmlns:msink="http://schemas.microsoft.com/ink/2010/main" type="paragraph" rotatedBoundingBox="1902,18160 5780,17968 5817,18711 1939,189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1EDAF73-D509-4A3B-89CE-1478EA4A3B0F}" emma:medium="tactile" emma:mode="ink">
              <msink:context xmlns:msink="http://schemas.microsoft.com/ink/2010/main" type="line" rotatedBoundingBox="1902,18160 5780,17968 5817,18711 1939,18903"/>
            </emma:interpretation>
          </emma:emma>
        </inkml:annotationXML>
        <inkml:traceGroup>
          <inkml:annotationXML>
            <emma:emma xmlns:emma="http://www.w3.org/2003/04/emma" version="1.0">
              <emma:interpretation id="{A63E3C95-A3F0-437E-AE7D-1482A3AAB454}" emma:medium="tactile" emma:mode="ink">
                <msink:context xmlns:msink="http://schemas.microsoft.com/ink/2010/main" type="inkWord" rotatedBoundingBox="1906,18245 2394,18221 2420,18726 1932,18751"/>
              </emma:interpretation>
              <emma:one-of disjunction-type="recognition" id="oneOf7">
                <emma:interpretation id="interp35" emma:lang="en-US" emma:confidence="1">
                  <emma:literal>x</emma:literal>
                </emma:interpretation>
                <emma:interpretation id="interp36" emma:lang="en-US" emma:confidence="0">
                  <emma:literal>X</emma:literal>
                </emma:interpretation>
                <emma:interpretation id="interp37" emma:lang="en-US" emma:confidence="0">
                  <emma:literal>+</emma:literal>
                </emma:interpretation>
                <emma:interpretation id="interp38" emma:lang="en-US" emma:confidence="0">
                  <emma:literal>Xo</emma:literal>
                </emma:interpretation>
                <emma:interpretation id="interp39" emma:lang="en-US" emma:confidence="0">
                  <emma:literal>xo</emma:literal>
                </emma:interpretation>
              </emma:one-of>
            </emma:emma>
          </inkml:annotationXML>
          <inkml:trace contextRef="#ctx0" brushRef="#br1" timeOffset="59580.4078">371 7333 115,'0'0'36,"0"0"2,29 17-1,-1 7-20,-7-1-5,16 15-12,-1-1 0,8 9 0,-1-3 0,2 0 0,-3-5 0,-3 0 0,-1-4 0,-8-8 0,-3-1 0,-10-8 0,1-2 0,-18-15 0,19 17 0,-19-17-11,0 0-21,0 0-5,-26-27 0,9 12 0,-2-5 2</inkml:trace>
          <inkml:trace contextRef="#ctx0" brushRef="#br1" timeOffset="59868.4243">781 7338 107,'0'0'34,"0"0"2,0 0-1,-10 25-16,10-25-9,-17 30-3,0-9 0,-2 11-7,-7 6 0,-4 1 0,-2 8 0,-6 1 0,-4 1 0,5-4 0,5-4 0,3-7 0,10-5 0,3-14 0,16-15-13,0 0-18,0 0-5,16-6-1,5-11 1,6-2-1</inkml:trace>
        </inkml:traceGroup>
        <inkml:traceGroup>
          <inkml:annotationXML>
            <emma:emma xmlns:emma="http://www.w3.org/2003/04/emma" version="1.0">
              <emma:interpretation id="{A3F28721-C2DF-4375-A6A8-306E00DBCE3B}" emma:medium="tactile" emma:mode="ink">
                <msink:context xmlns:msink="http://schemas.microsoft.com/ink/2010/main" type="inkWord" rotatedBoundingBox="2619,18353 3038,18332 3049,18561 2630,18582"/>
              </emma:interpretation>
              <emma:one-of disjunction-type="recognition" id="oneOf8">
                <emma:interpretation id="interp40" emma:lang="en-US" emma:confidence="1">
                  <emma:literal>=</emma:literal>
                </emma:interpretation>
                <emma:interpretation id="interp41" emma:lang="en-US" emma:confidence="0">
                  <emma:literal>I</emma:literal>
                </emma:interpretation>
                <emma:interpretation id="interp42" emma:lang="en-US" emma:confidence="0">
                  <emma:literal>IF</emma:literal>
                </emma:interpretation>
                <emma:interpretation id="interp43" emma:lang="en-US" emma:confidence="0">
                  <emma:literal>IT</emma:literal>
                </emma:interpretation>
                <emma:interpretation id="interp44" emma:lang="en-US" emma:confidence="0">
                  <emma:literal>IS</emma:literal>
                </emma:interpretation>
              </emma:one-of>
            </emma:emma>
          </inkml:annotationXML>
          <inkml:trace contextRef="#ctx0" brushRef="#br1" timeOffset="60159.4409">1120 7450 129,'0'0'37,"0"0"1,0 0-2,17-8-23,-17 8-11,40-6-2,-10 5 0,2 4 0,2-1 0,2 2 0,0 0 0,-6-2 0,2 5 0,-32-7-24,32 2-11,-32-2-2,0 0 0,0 0 1</inkml:trace>
          <inkml:trace contextRef="#ctx0" brushRef="#br1" timeOffset="60387.454">1116 7640 100,'-22'21'36,"22"-21"1,0 0 0,0 0-11,36 7-13,-14-12-7,14 3-6,2-4 0,5 3 0,1 1 0,-5-10-8,6 10-24,-7 2-5,-6 0-1,-7 0 1,-4 0-1</inkml:trace>
        </inkml:traceGroup>
        <inkml:traceGroup>
          <inkml:annotationXML>
            <emma:emma xmlns:emma="http://www.w3.org/2003/04/emma" version="1.0">
              <emma:interpretation id="{811F72BF-8D6C-43B7-8FFB-DB21F56C4850}" emma:medium="tactile" emma:mode="ink">
                <msink:context xmlns:msink="http://schemas.microsoft.com/ink/2010/main" type="inkWord" rotatedBoundingBox="3421,18084 5780,17968 5817,18711 3458,18828"/>
              </emma:interpretation>
              <emma:one-of disjunction-type="recognition" id="oneOf9">
                <emma:interpretation id="interp45" emma:lang="en-US" emma:confidence="0">
                  <emma:literal>2If3</emma:literal>
                </emma:interpretation>
                <emma:interpretation id="interp46" emma:lang="en-US" emma:confidence="0">
                  <emma:literal>2B</emma:literal>
                </emma:interpretation>
                <emma:interpretation id="interp47" emma:lang="en-US" emma:confidence="0">
                  <emma:literal>25B</emma:literal>
                </emma:interpretation>
                <emma:interpretation id="interp48" emma:lang="en-US" emma:confidence="0">
                  <emma:literal>2+-53</emma:literal>
                </emma:interpretation>
                <emma:interpretation id="interp49" emma:lang="en-US" emma:confidence="0">
                  <emma:literal>2+-73</emma:literal>
                </emma:interpretation>
              </emma:one-of>
            </emma:emma>
          </inkml:annotationXML>
          <inkml:trace contextRef="#ctx0" brushRef="#br1" timeOffset="61166.4985">1945 7487 101,'0'0'33,"-19"-13"1,19 13 2,-17-15-16,17 15-8,0 0-3,0 0-2,-10-17-4,10 17-3,6-19 0,-6 19 0,21-28 0,-2 9 0,7-5 0,4 1 0,6-3 0,4-1 0,3 4 0,-1 3 0,1 7 0,-2 5 0,-5 8 0,-4 9 0,-9 8 0,-8 10 0,-11 5 0,-6 4 0,-6 3 0,-9 5 0,-5-1 0,-5 0 0,-3-1 0,-2-2 0,0-1 0,-2-3 0,0-2 0,2-2 0,0-5 0,6-3 0,3-5 0,6-4 0,17-15 0,-15 21 0,15-21 0,0 0 0,23 7 0,-5-9 0,9-3 0,5 1 0,2-4 0,5 1 0,1-3 0,3 3 0,-1 1 0,-6 2 0,-2 1 0,-8-1 0,1 8 0,-27-4 0,32-4-30,-32 4-9,0 0-2,0 0 1,20-8-1</inkml:trace>
          <inkml:trace contextRef="#ctx0" brushRef="#br1" timeOffset="61572.5218">2878 7272 66,'0'-17'31,"0"17"2,0 0 1,0 0-6,0 0-4,-9 31-5,9-1-5,-8-8-8,8 14-6,-3-8 0,5 5 0,-1-3 0,3-6 0,0-1 0,0-6 0,3 0 0,-7-17 0,12 21-7,-12-21-25,0 0-5,0 0-1,0 0 1,0 0 0</inkml:trace>
          <inkml:trace contextRef="#ctx0" brushRef="#br1" timeOffset="61828.5364">2686 7436 88,'-17'-5'33,"17"5"1,0 0 1,0 0-11,26-4-8,-26 4-6,44-2-1,-20 0-3,8 4-6,2-4 0,0 0 0,6-1 0,-8-9-8,6 8-21,-12-1-6,-1 3-3,-25 2 2,24 2-1</inkml:trace>
          <inkml:trace contextRef="#ctx0" brushRef="#br1" timeOffset="62092.5515">2663 7712 122,'-17'15'36,"17"-15"3,0 0-2,29 11-21,-12-14-11,15 3-5,2-2 0,7 2 0,4-2 0,-3-4 0,1 8 0,-14-11-17,3 9-18,-12 0-3,-20 0 0,21 0 0</inkml:trace>
          <inkml:trace contextRef="#ctx0" brushRef="#br1" timeOffset="62873.5962">3263 7476 111,'0'0'37,"15"23"3,-9-1-2,3 14-13,-3-9-21,13 8-4,-4-1 0,8-2 0,-3-3 0,3-7 0,-4-3 0,-2-7 0,-17-12 0,23 13 0,-23-13 0,0 0 0,0 0 0,0 0 0,3-28 0,-3 3 0,-2-7 0,1-10 0,-1-7 0,2-5 0,0-7 0,3-1 0,1 4 0,0 3 0,4 8 0,-3 5 0,5 10 0,-5 9 0,3 6 0,-8 17 0,0 0 0,22-15 0,-22 15 0,27 6 0,-8-2 0,7 0 0,6-3 0,10-1 0,5-3 0,6-3 0,7-3 0,2-5 0,2 1 0,-1-2 0,-3 4 0,-11-1 0,-2 9 0,-18-7 0,1 16-28,-30-6-9,0 0-4,11 21 2,-11-21-1</inkml:trace>
          <inkml:trace contextRef="#ctx0" brushRef="#br1" timeOffset="63570.636">3742 7372 132,'0'0'35,"0"0"2,0 0-3,25-28-24,5 13-3,2-6-7,8 4 0,-1 0 0,5 6 0,-6 5 0,-4 10 0,-8 4 0,-3 9 0,-6 5 0,-10 3 0,-9 3 0,-7 4 0,-8 2 0,-6-4 0,-3 2 0,-4-2 0,-3-5 0,3 0 0,2-5 0,3-5 0,25-15 0,-26 14 0,26-14 0,0 0 0,8-19 0,9 5 0,7 1 0,4-2 0,4 4 0,2 3 0,2 6 0,-2 4 0,2 6 0,-6 3 0,-3 1 0,-7 6 0,-8 3 0,-10 2 0,-12 1 0,-9 3 0,-15-1 0,-5 1 0,-10-1 0,-4-2 0,0-7 0,0-3 0,8-9 0,3-7 0,12-5 0,2-3 0,7-3 0,21 13 0,-26-26 0,26 26 0,-11-17 0,11 17 0,0 0 0,0 0 0,0 0 0,0 0 0,0 0 0,0 0-20,0 0-18,0 0-4,0 0 2,0 0-2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08:35.14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328C7DB-26E1-4E74-ABA8-1E6C0068AE5F}" emma:medium="tactile" emma:mode="ink">
          <msink:context xmlns:msink="http://schemas.microsoft.com/ink/2010/main" type="inkDrawing" rotatedBoundingBox="1176,11903 5645,11841 5646,11920 1177,11981" semanticType="underline" shapeName="Other">
            <msink:sourceLink direction="with" ref="{1F03420E-37B7-4745-93D2-774D4DDFE429}"/>
          </msink:context>
        </emma:interpretation>
      </emma:emma>
    </inkml:annotationXML>
    <inkml:trace contextRef="#ctx0" brushRef="#br0">0 63 83,'0'0'29,"0"0"-1,0 0-2,0 0-9,21 6-7,-21-6-3,36-6-2,-14 3 0,14 3 0,-4-4 0,10 4 1,-4-4-1,9 4 0,-2-4-1,10 4 0,3-3-1,4 3 0,4-2 0,6 2-1,2 0-2,5 3 0,-2-1 0,3 4 0,-5-2 0,2 0 0,1-4 0,1 1 0,-2-2 0,1 1 0,-5 0 0,-3 0 0,-2 1 0,-6 3 0,-1 0 0,-5 2 0,1-1 0,1 1 0,1-4 0,5 0 0,0 0 0,6 0 0,0-2 0,1-2 0,-1 4 0,0-4 0,0 0 0,-4 2 0,0-2 0,-2-2 0,6 0 0,1 1 0,5-3 0,-3 0 0,5 1 0,-1-1 0,-3 0 0,-3 1 0,-3-1 0,-6 0 0,1 1 0,-1-1 0,-2 2 0,3-3 0,-1 3 0,0 0 0,-1 2 0,-5 0 0,-5 4 0,-4-2 0,-5 0 0,-1 2 0,-3-2 0,2-2 0,-3 0 0,3 0 0,0 1 0,-5 1 0,-3 0 0,-5 0 0,-5 1 0,-5 1 0,-17-2 0,17 4 0,-17-4 0,0 0 0,0 0 0,0 0 0,19 2 0,-19-2 0,0 0 0,0 0-8,0 0-32,0 0-2,-17-2 0,-5-2 0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09:20.59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4F1400C-0102-4F9D-8A7A-4929147BCBB6}" emma:medium="tactile" emma:mode="ink">
          <msink:context xmlns:msink="http://schemas.microsoft.com/ink/2010/main" type="inkDrawing" rotatedBoundingBox="649,14893 4119,14204 4320,15216 850,15904" semanticType="callout" shapeName="Other">
            <msink:sourceLink direction="to" ref="{D697536F-391E-43FF-A27C-49681550D3C6}"/>
            <msink:sourceLink direction="from" ref="{5BD536CF-5594-442B-BD70-58596EF6B79C}"/>
            <msink:sourceLink direction="from" ref="{536E9716-1D40-44A4-8F4D-2C8078E42CDB}"/>
          </msink:context>
        </emma:interpretation>
      </emma:emma>
    </inkml:annotationXML>
    <inkml:trace contextRef="#ctx0" brushRef="#br0">11 682 72,'0'0'30,"-17"-4"-1,17 4 1,0 0-6,0 0-11,2 17-2,-2-17-1,6 36-1,-4-12 0,7 14 0,-3-2 0,5 13-9,-2-4 0,5 4 0,-3-7 0,4-3 0,-2-8 0,0-7 0,-3-5 0,-10-19 0,17 15 0,-17-15 0,0 0 0,9-24 0,-9 1 0,-2-9 0,2-6 0,-2-9 0,1-6 0,-1-5 0,2-5 0,-2-1 0,-2 4 0,0-2 0,1 9 0,-5 0 0,2 6 0,-1 2 0,1 3 0,0 1 0,3 3 0,1-2 0,4 2 0,0 5 0,1 4 0,1 7 0,-4 22 0,8-19 0,-8 19 0,0 0 0,5 26 0,-5-26 0,2 28 0,-2-28 0,0 21 0,0-21 0,0 0 0,0 0 0,0 0 0,21-13 0,-21 13 0,19-25 0,-19 25 0,28-30 0,-11 15 0,4 0 0,3 2 0,3 0 0,5 3 0,6 1 0,5 1 0,4 3 0,4-1 0,6 4 0,3 2 0,0 2 0,6 2 0,0 1 0,0 1 0,1 2 0,-1-1 0,0-1 0,1-1 0,5-1 0,-2-2 0,0 0 0,1-2 0,3 0 0,0 0 0,-5 0 0,1 0 0,-2 2 0,-2 0 0,2 0 0,0-2 0,-2 0 0,4-2 0,1 0 0,1-4 0,0 1 0,1-1 0,-3 0 0,0 1 0,-2-1 0,-4 2 0,0-2 0,0 3 0,-3-1 0,3-2 0,-6 3 0,3-3 0,-5 0 0,-3 2 0,-4 1 0,-5 1 0,-5 0 0,-9 4 0,-1-2 0,-7 2 0,-3-2 0,-19 0 0,27 2 0,-27-2 0,0 0 0,20 1 0,-20-1 0,0 0 0,0 0 0,0 0 0,0 0-3,25 4-35,-25-4-3,21-11-2,-21 11 2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09:31.05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B24EE3D-9CE9-40F6-89DC-A5CC2D188C7C}" emma:medium="tactile" emma:mode="ink">
          <msink:context xmlns:msink="http://schemas.microsoft.com/ink/2010/main" type="inkDrawing" rotatedBoundingBox="1612,17852 6080,17606 6084,17677 1615,17923" shapeName="Other"/>
        </emma:interpretation>
      </emma:emma>
    </inkml:annotationXML>
    <inkml:trace contextRef="#ctx0" brushRef="#br0">-2 245 63,'-21'19'25,"21"-19"2,0 0 1,0 0-11,19 17-2,5-22-1,20 6-1,5-6-3,19 3-2,3-4-2,18 6-2,11-3-1,15 1 0,13-2 0,18 0 0,14-9 0,23 3 1,13-5-1,17 2 0,8-2-3,13 6 0,-2-3 0,6 7 0,-8-1 0,-7-2 0,-7 1 0,-8-1 0,-12-3 0,-17-6 0,-16 2 0,-22-6 0,-20 6 0,-27 2 0,-22 3 0,-23 3 0,-19 3 0,-30 4 0,17 4 0,-17-4 0,-17 9 0,-4-14-6,4 12-27,-3-5-5,-1 2-1,-2-4 2,-3-2-1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09:43.18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3BE4D42-5885-467B-8C86-981E84D38753}" emma:medium="tactile" emma:mode="ink">
          <msink:context xmlns:msink="http://schemas.microsoft.com/ink/2010/main" type="writingRegion" rotatedBoundingBox="7537,15709 11047,15523 11148,17420 7638,17605">
            <msink:destinationLink direction="with" ref="{DFC61180-3968-44D7-A85B-B0E7E0CFB8C3}"/>
          </msink:context>
        </emma:interpretation>
      </emma:emma>
    </inkml:annotationXML>
    <inkml:traceGroup>
      <inkml:annotationXML>
        <emma:emma xmlns:emma="http://www.w3.org/2003/04/emma" version="1.0">
          <emma:interpretation id="{66C6ED01-F17C-4DEE-A1B9-6041E98E2455}" emma:medium="tactile" emma:mode="ink">
            <msink:context xmlns:msink="http://schemas.microsoft.com/ink/2010/main" type="paragraph" rotatedBoundingBox="7537,15709 11047,15523 11084,16215 7574,164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A606D9-E12A-41F8-8AB2-E5CC54402A4A}" emma:medium="tactile" emma:mode="ink">
              <msink:context xmlns:msink="http://schemas.microsoft.com/ink/2010/main" type="line" rotatedBoundingBox="7537,15709 11047,15523 11084,16215 7574,16400"/>
            </emma:interpretation>
          </emma:emma>
        </inkml:annotationXML>
        <inkml:traceGroup>
          <inkml:annotationXML>
            <emma:emma xmlns:emma="http://www.w3.org/2003/04/emma" version="1.0">
              <emma:interpretation id="{D34AE137-32D9-43EA-B9AB-DA956387BE48}" emma:medium="tactile" emma:mode="ink">
                <msink:context xmlns:msink="http://schemas.microsoft.com/ink/2010/main" type="inkWord" rotatedBoundingBox="7481,15745 8604,15567 8708,16220 7585,16398"/>
              </emma:interpretation>
              <emma:one-of disjunction-type="recognition" id="oneOf0">
                <emma:interpretation id="interp0" emma:lang="en-US" emma:confidence="0">
                  <emma:literal>7=0.27</emma:literal>
                </emma:interpretation>
                <emma:interpretation id="interp1" emma:lang="en-US" emma:confidence="0">
                  <emma:literal>X=0. 27</emma:literal>
                </emma:interpretation>
                <emma:interpretation id="interp2" emma:lang="en-US" emma:confidence="0">
                  <emma:literal>11=0. 27</emma:literal>
                </emma:interpretation>
                <emma:interpretation id="interp3" emma:lang="en-US" emma:confidence="0">
                  <emma:literal>0=0.27</emma:literal>
                </emma:interpretation>
                <emma:interpretation id="interp4" emma:lang="en-US" emma:confidence="0">
                  <emma:literal>X--0. 27</emma:literal>
                </emma:interpretation>
              </emma:one-of>
            </emma:emma>
          </inkml:annotationXML>
          <inkml:trace contextRef="#ctx0" brushRef="#br0">-1427-931 127,'0'0'38,"0"0"2,0 0-3,8 19-24,13 3-13,1-1 0,12 13 0,4 2 0,4 7 0,1 6 0,-2 2 0,-1 2 0,-2 2 0,-8-4 0,-4-6 0,-5-5 0,-4-6 0,-4-10 0,-13-24 0,17 21 0,-17-21 0,0 0-20,-9-34-18,-1 15-2,-3-7 1,2-3 0</inkml:trace>
          <inkml:trace contextRef="#ctx0" brushRef="#br0" timeOffset="339.0194">-1057-944 95,'13'-21'32,"-13"21"3,0 0 1,0 0-15,0 0-4,-7 21-6,-3 9-3,-12 2-8,-3 13 0,-5 2 0,-4 10 0,-4 0 0,3-3 0,-3-1 0,2-2 0,6-6 0,0-7 0,9-6 0,2-11 0,8-4 0,11-17 0,0 0 0,0 0-10,0 0-23,0 0-4,22-26-1,-5 9 1,10-4 1</inkml:trace>
          <inkml:trace contextRef="#ctx0" brushRef="#br0" timeOffset="681.039">-725-816 114,'-22'11'36,"22"-11"2,0 0-2,0 0-15,0 0-11,22 2-10,3-2 0,1-2 0,8 0 0,2 1 0,2 1 0,-1 0 0,-3-2 0,-2 5 0,-9-6-2,7 6-27,-30-3-8,29 0-2,-29 0 2,0 0-1</inkml:trace>
          <inkml:trace contextRef="#ctx0" brushRef="#br0" timeOffset="983.0563">-712-659 118,'-22'20'36,"22"-20"2,0 0-3,0 0-17,19 15-8,-2-20-10,15 3 0,0-6 0,7 3 0,3-3 0,-1 4 0,-3 1 0,0 1 0,-8 2 0,-4 0 0,-5 4 0,-21-4 0,25 5 0,-25-5-14,0 0-23,0 0-3,7-17 1,-7 17 0</inkml:trace>
        </inkml:traceGroup>
        <inkml:traceGroup>
          <inkml:annotationXML>
            <emma:emma xmlns:emma="http://www.w3.org/2003/04/emma" version="1.0">
              <emma:interpretation id="{C7059003-3007-49B9-92B3-3304F513F4A9}" emma:medium="tactile" emma:mode="ink">
                <msink:context xmlns:msink="http://schemas.microsoft.com/ink/2010/main" type="inkWord" rotatedBoundingBox="9064,15628 11047,15523 11084,16215 9101,16320"/>
              </emma:interpretation>
            </emma:emma>
          </inkml:annotationXML>
          <inkml:trace contextRef="#ctx0" brushRef="#br0" timeOffset="2458.1406">175-888 98,'0'0'35,"-21"-5"-1,21 5 3,-17 24-11,17-24-14,-15 36-2,4-11-7,7 10-3,-3 5 0,5 9 0,-4 0 0,4 2 0,4-4 0,6-1 0,5-9 0,4-5 0,4-11 0,3-8 0,4-11 0,3-4 0,-1-11 0,-4-10 0,-1-7 0,-5-9 0,-3-5 0,-5-5 0,-3-4 0,-7-3 0,-4-1 0,-3 4 0,-5 8 0,-5 5 0,-2 12 0,-8 9 0,-3 10 0,-2 11 0,-2 11 0,2 4 0,3 6 0,-1-1 0,13 12-11,-4-7-19,17 3-5,2 0-3,12 4 2,1 4 1</inkml:trace>
          <inkml:trace contextRef="#ctx0" brushRef="#br0" timeOffset="2903.1661">658-507 139,'0'0'37,"-19"4"0,19-4-3,0 0-26,0 0-8,-4 17 0,4-17 0,0 0 0,17 13 0,-17-13 0,19-1 0,-19 1 0,17-17 0,-17 17 0,10-21 0,-10 21 0,-2-21 0,2 21 0,0 0 0,-25-11 0,25 11 0,-17 7 0,17-7 0,-5 17 0,5-17-24,0 0-12,18-2-2,-1 0 1,0-3-2</inkml:trace>
          <inkml:trace contextRef="#ctx0" brushRef="#br0" timeOffset="3751.2146">1032-740 102,'-25'-2'35,"25"2"2,-21-4-1,21 4-6,-22-8-20,22 8-5,0 0-5,-10-24 0,10 24 0,6-32 0,-4 11 0,3-2 0,1-1 0,5-3 0,1-3 0,3 2 0,4 0 0,1 1 0,7 5 0,5 3 0,-2 2 0,2 5 0,0 7 0,-2 3 0,-1 6 0,-1 1 0,-2 8 0,-5 3 0,-4 2 0,-2 3 0,-5 2 0,-3 5 0,-5 2 0,-6 0 0,-3 3 0,-8 1 0,-2-2 0,-2 2 0,-6-2 0,-1-2 0,-2-2 0,-1-1 0,1-3 0,2-1 0,1-3 0,4 1 0,6-4 0,15-17 0,-21 27 0,21-27 0,-9 22 0,9-22 0,0 0 0,8 21 0,-8-21 0,18 4 0,-18-4 0,33-2 0,-11-2 0,5 0 0,-1 1 0,4-1 0,0 2 0,-1 2 0,-1 2 0,-9 2 0,0 1 0,-19-5 0,26 8 0,-26-8 0,21 5 0,-21-5 0,17-1 0,-17 1 0,0 0 0,17-4 0,-17 4 0,0 0 0,0 0 0,0 0-26,0 0-15,0 0-3,-19 17 1,19-17 0</inkml:trace>
          <inkml:trace contextRef="#ctx0" brushRef="#br0" timeOffset="5508.3151">1577-1020 92,'0'0'35,"0"0"1,0 0 1,0 0-14,0 0-8,17-2-5,7 6-3,-3-6-7,13 4 0,2-4 0,5 0 0,3-1 0,-1-1 0,0-2 0,-1 1 0,-4-1 0,-8 2 0,-7-2 0,-5 5 0,-18 1 0,19 0 0,-19 0 0,0 0 0,4 17 0,-4-17 0,-8 22 0,8-22 0,-11 32 0,4-7 0,-3 1 0,-1 4 0,-4 4 0,0 4 0,-4 2 0,0 1 0,0 3 0,2-3 0,2-1 0,2-1 0,2-3 0,5-8 0,0-1 0,4-4 0,-1-7 0,3-16 0,0 23 0,0-23 0,0 0 0,0 0 0,0 0 0,0 0 0,0 0 0,0 0 0,20 0 0,-20 0-36,13-23-4,-7 7-3,7-1 2,-1-4-1</inkml:trace>
        </inkml:traceGroup>
      </inkml:traceGroup>
    </inkml:traceGroup>
    <inkml:traceGroup>
      <inkml:annotationXML>
        <emma:emma xmlns:emma="http://www.w3.org/2003/04/emma" version="1.0">
          <emma:interpretation id="{1A7ACFC1-3731-407E-93F7-A3EEE531C170}" emma:medium="tactile" emma:mode="ink">
            <msink:context xmlns:msink="http://schemas.microsoft.com/ink/2010/main" type="paragraph" rotatedBoundingBox="7583,16846 11037,16440 11132,17247 7678,176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E1D870-CE92-4850-AF32-07FABEF40AE1}" emma:medium="tactile" emma:mode="ink">
              <msink:context xmlns:msink="http://schemas.microsoft.com/ink/2010/main" type="line" rotatedBoundingBox="7583,16846 11037,16440 11132,17247 7678,17653"/>
            </emma:interpretation>
          </emma:emma>
        </inkml:annotationXML>
        <inkml:traceGroup>
          <inkml:annotationXML>
            <emma:emma xmlns:emma="http://www.w3.org/2003/04/emma" version="1.0">
              <emma:interpretation id="{DE6E2168-F938-48AF-A33B-1E700DD6F942}" emma:medium="tactile" emma:mode="ink">
                <msink:context xmlns:msink="http://schemas.microsoft.com/ink/2010/main" type="inkWord" rotatedBoundingBox="7583,16846 11037,16440 11132,17247 7678,17653"/>
              </emma:interpretation>
              <emma:one-of disjunction-type="recognition" id="oneOf1">
                <emma:interpretation id="interp5" emma:lang="en-US" emma:confidence="1">
                  <emma:literal>13.73</emma:literal>
                </emma:interpretation>
                <emma:interpretation id="interp6" emma:lang="en-US" emma:confidence="0">
                  <emma:literal>13. 73</emma:literal>
                </emma:interpretation>
                <emma:interpretation id="interp7" emma:lang="en-US" emma:confidence="0">
                  <emma:literal>13, 73</emma:literal>
                </emma:interpretation>
                <emma:interpretation id="interp8" emma:lang="en-US" emma:confidence="0">
                  <emma:literal>33, 73</emma:literal>
                </emma:interpretation>
                <emma:interpretation id="interp9" emma:lang="en-US" emma:confidence="0">
                  <emma:literal>23. 73</emma:literal>
                </emma:interpretation>
              </emma:one-of>
            </emma:emma>
          </inkml:annotationXML>
          <inkml:trace contextRef="#ctx0" brushRef="#br0" timeOffset="8145.4659">96 129 101,'-23'19'33,"23"-19"-1,0 0 0,0 0-16,-17 8-4,17-8-3,0 0-2,0 0-2,21-21-1,-21 21 0,30-32-4,-11 13 0,0 0 0,5 0 0,1 2 0,3 2 0,1 6 0,-3 5 0,-2 2 0,1 6 0,-4 5 0,-4 3 0,-8 8 0,-5 5 0,-6 3 0,-9 4 0,-8 2 0,-6 2 0,-3 0 0,-4 0 0,-2-6 0,2-4 0,2-3 0,7-8 0,4-4 0,19-11 0,-19 0 0,19 0 0,10-20 0,-10 20 0,28-29 0,-9 14 0,6 2 0,-1 4 0,4 3 0,1 4 0,-1 4 0,2 4 0,-3 3 0,-3 6 0,-5 4 0,-4 4 0,-7-1 0,-10 8 0,-8 1 0,-9 3 0,-7-2 0,-6-2 0,-6-4 0,-3-3 0,-1-4 0,3-8 0,1-9 0,4-8 0,4-9 0,5 0 0,8-4 0,4 0 0,5-3 0,5 3 0,3 19 0,5-27 0,-5 27 0,17-9 0,-17 9 0,17-4 0,-17 4 0,0 0-26,27 4-10,-27-4-3,0 0 1,20 6-1</inkml:trace>
          <inkml:trace contextRef="#ctx0" brushRef="#br0" timeOffset="8640.4943">686 571 86,'0'0'35,"0"0"0,8-17 2,-8 17-5,0 0-18,0 0-5,0 0-2,0 0-7,-11 17 0,11-17 0,-8 19 0,8-19 0,-2 16 0,2-16 0,0 0 0,23 10 0,-23-10 0,28-13 0,-28 13 0,30-19 0,-30 19 0,19-23 0,-19 23 0,-2-21 0,2 21 0,0 0 0,-26-13 0,26 13 0,-17 4 0,17-4 0,0 0-25,0 0-12,0 0-2,0 0 0,0 0-1</inkml:trace>
          <inkml:trace contextRef="#ctx0" brushRef="#br0" timeOffset="10633.6082">903 14 78,'-24'8'32,"24"-8"0,0 0 3,0 0-12,17-2-10,-17 2-2,37 0-2,-16-4-1,8 8-1,-7-4 0,8 5-7,-3-5 0,9 4 0,-2-6 0,3 2 0,1-2 0,0 1 0,-4-1 0,-4-2 0,-4 4 0,-7-2 0,-19 2 0,25 0 0,-25 0 0,0 0 0,0 0 0,0 0 0,0 0 0,11 30 0,-15-13 0,-1 6 0,-3 7 0,-3 6 0,-3 5 0,-1 5 0,-2 3 0,2 2 0,2-2 0,0 0 0,2-2 0,3-4 0,-1-3 0,3-4 0,2-8 0,2-3 0,0-8 0,2-17 0,0 18 0,0-18 0,0 0 0,4-18 0,-4 18-32,12-21-7,-12 21-1,9-34 1,0 13-1</inkml:trace>
          <inkml:trace contextRef="#ctx0" brushRef="#br0" timeOffset="11439.6544">1686 59 108,'0'0'34,"0"0"2,0 0-1,-9-20-19,9 20-6,15-19-4,2 9-1,2-5 0,5 0-5,3-2 0,5 2 0,0 0 0,4 4 0,-1 5 0,-2 4 0,-5 6 0,-2 5 0,-5 3 0,-4 7 0,-8 1 0,-5 3 0,-4 5 0,-7-1 0,-7 1 0,-6 2 0,-7 0 0,-1 0 0,-2-3 0,0-1 0,-2-7 0,5-2 0,6-7 0,21-10 0,-22 0 0,22 0 0,3-17 0,-3 17 0,31-27 0,-9 14 0,5 2 0,-1 1 0,2 6 0,3 4 0,-3 4 0,-2 6 0,1 3 0,-7 6 0,-3 1 0,-3 7 0,-7-1 0,-5 3 0,-9-3 0,-7 4 0,-8-3 0,-3-3 0,-7-1 0,-4-4 0,-3-6 0,1-6 0,0-7 0,2-5 0,4-7 0,4-3 0,3-5 0,5-1 0,5 0 0,5 2 0,10 19 0,-7-28 0,7 28 0,0 0 0,7-19 0,-7 19 0,0 0 0,0 0 0,0 0-6,0 0-30,10 25-3,-10-25-1,0 0 0,0 0 1</inkml:trace>
          <inkml:trace contextRef="#ctx0" brushRef="#br0" timeOffset="121016.9218">-1385 199 90,'26'-21'36,"-26"21"1,34 13 2,-15 4-9,9 25-11,-7-1-15,13 22-4,-2-3 0,8 8 0,1 0 0,8-2 0,0-8 0,-1-5 0,-3-8 0,-5-9 0,-8-4 0,-10-7 0,-3-2 0,-19-23 0,8 26-7,-8-26-30,-17 0-2,17 0-2,-32-30 3,15 3 1</inkml:trace>
          <inkml:trace contextRef="#ctx0" brushRef="#br0" timeOffset="121327.9396">-953 199 108,'2'-23'35,"-2"23"1,0 0 0,4 23-19,-16-4-5,5 17-4,-12 3-5,-2 14-3,-9 4 0,-4 7 0,-4 0 0,-1 4 0,-3-2 0,4-4 0,4-7 0,6-10 0,6-5 0,5-18 0,15-1 0,2-21-32,0 0-6,24-24-1,-1-1 1,7-7 0</inkml:trace>
          <inkml:trace contextRef="#ctx0" brushRef="#br0" timeOffset="121930.9741">-663 569 128,'0'0'38,"21"7"1,2-1-3,-2-15-22,14 12-14,1-6 0,4 3 0,0-2 0,-1 4 0,-3-2 0,-6-2 0,4 7 0,-34-5-19,38-13-19,-38 13-2,26-17 0,-26 17 0</inkml:trace>
          <inkml:trace contextRef="#ctx0" brushRef="#br0" timeOffset="121654.9583">-683 390 122,'0'0'38,"0"0"1,0 0 0,0 0-22,0 0-17,0 0 0,30 1 0,-6-4 0,7-3 0,4-2 0,1 3 0,2-3 0,0 3 0,-4-1 0,-2 6 0,-13-8 0,1 14-25,-20-6-12,0 0-4,0 0 2,-1 19 0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09:57.27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FC61180-3968-44D7-A85B-B0E7E0CFB8C3}" emma:medium="tactile" emma:mode="ink">
          <msink:context xmlns:msink="http://schemas.microsoft.com/ink/2010/main" type="inkDrawing" rotatedBoundingBox="7337,14866 11975,15166 11791,18021 7152,17721" semanticType="enclosure" shapeName="Other">
            <msink:sourceLink direction="with" ref="{33BE4D42-5885-467B-8C86-981E84D38753}"/>
          </msink:context>
        </emma:interpretation>
      </emma:emma>
    </inkml:annotationXML>
    <inkml:trace contextRef="#ctx0" brushRef="#br0">16 55 67,'-4'-34'31,"4"34"1,0-23 0,0 23-8,0 0-4,-10 17-4,12 19-2,-9 6-4,11 18-1,-3 10-9,9 17 0,-1 15 0,8 9 0,-2 11 0,4 10 0,-4 12 0,0 7 0,-9 5 0,0 7 0,-12-7 0,0-3 0,-3-8 0,-2-11 0,-3-15 0,3-15 0,2-19 0,1-16 0,2-14 0,3-11 0,1-12 0,-2-8 0,6-5 0,-2-19 0,4 30 0,-4-30-21,0 0-18,2-19-3,1-15 0,1-24 0</inkml:trace>
    <inkml:trace contextRef="#ctx0" brushRef="#br0" timeOffset="1522.0871">125 23 53,'0'0'28,"-23"11"1,23-11-1,-18 17-9,18-17-4,-21 10-5,21-10-2,0 0-2,0 0 0,0 0 0,5 17-1,-5-17 1,31 11 0,-9-2 0,5-3 0,12 2-1,5-5-1,14 3 1,8-4-1,17 0-4,6-4 0,17 2 0,9-8 0,11 3 0,6-5 0,8 1 0,1-4 0,4 3 0,4-1 0,8-2 0,0 3 0,5 1 0,0 1 0,6 1 0,0 1 0,-2 2 0,0 2 0,-13 4 0,-8 2 0,-7 4 0,-12 1 0,-5 0 0,-12 1 0,-9-1 0,-9-1 0,-6-4 0,-12-1 0,-5-1 0,-13 0 0,-8-2 0,-9 0 0,-8 2 0,-4 2 0,-3-2 0,-4 1 0,-19-3 0,30 8 0,-30-8 0,23 2 0,-23-2 0,0 0 0,20 2 0,-20-2 0,0 0 0,0 0 0,0 0 0,0 0 0,17 21 0,-17-21 0,0 0 0,19 26 0,-17-5 0,0 3 0,0 8 0,-6 10 0,4 3 0,-4 8 0,1 4 0,-3 9 0,6 0 0,-2 7 0,2 4 0,0 5 0,-2 8 0,-2 4 0,1 5 0,-5 2 0,1 3 0,-7 2 0,5-4 0,-1-2 0,1-4 0,3-4 0,1-3 0,1-6 0,0-8 0,2-8 0,0-5 0,2-9 0,-2-2 0,1-10 0,1-5 0,0-8 0,0 0 0,0-3 0,0-4 0,-2 0 0,0-5 0,0 1 0,2-17 0,-8 29 0,8-29 0,-1 17 0,1-17-38,0 0-2,-21-19-3,13 2 1,1-11-1</inkml:trace>
    <inkml:trace contextRef="#ctx0" brushRef="#br0" timeOffset="2362.1351">533 2696 65,'-21'-4'26,"21"4"0,-21-4-1,21 4-11,0 0-2,0 0 0,0 0-2,-19-21 0,19 21 0,0 0-1,0 0 0,0 0 0,34 8-2,-13-8 0,13 4-3,7-6-4,16 4 0,7-6 0,15 2 0,14-4 0,16 2 0,12-3 0,9 3 0,12 0 0,8 2 0,11-1 0,9 1 0,1 0 0,1-2 0,2-2 0,-3 1 0,-3-1 0,-2 2 0,-11 4 0,-8 2 0,-9 4 0,-3 1 0,-6 1 0,-3-2 0,-5-4 0,-2-6 0,-8-2 0,-11-5 0,-9 0 0,-18-3 0,-16 5 0,-12-1 0,-19 9 0,-26 1 0,21 3 0,-21-3 0,0 0 0,-7 21 0,7-21 0,0 0 0,-10 21 0,10-21-4,0 0-36,-15-21-4,15 21 0,-24-19-1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00:19.81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72CB2E1-6E40-49FE-A18D-7EBCBA1ABFE5}" emma:medium="tactile" emma:mode="ink">
          <msink:context xmlns:msink="http://schemas.microsoft.com/ink/2010/main" type="inkDrawing" rotatedBoundingBox="2053,18342 6821,18028 6829,18143 2061,18457" shapeName="Other"/>
        </emma:interpretation>
      </emma:emma>
    </inkml:annotationXML>
    <inkml:trace contextRef="#ctx0" brushRef="#br0">0 273 69,'0'0'24,"0"0"1,0 0-1,21 11-11,-21-11-3,25-4 0,-25 4-2,37-1-1,-16-1 0,6 2-2,-5 0-1,5 2-2,1-1 0,4 1 0,2 0 0,7-4-1,1 4 2,7 2-1,4-4 0,2 2 1,3-2-1,0 2 0,-3-2-1,0 2 1,-2-2-1,0 2 0,-1-2 1,7 0 0,3-4 0,4 4 0,8-4 0,5 0 1,4-5-1,4 1 0,-1-3-1,1 0 0,0 1 1,-4-1-2,-2 0 0,0 3 0,-3 4 0,-1 2 0,0 4 0,-1 0 0,-3 2 0,-1 2 0,-2-1 0,-4-3 0,-2-2 0,2-4 0,0-3 0,0-3 0,2-3 0,2-4 0,3 2 0,5 0 0,1 2 0,2 3 0,0 3 0,0 1 0,-1 2 0,1 1 0,0-1 0,0-2 0,4-1 0,-2-3 0,0 1 0,2-4 0,-2 1 0,-2 1 0,-2 0 0,-7 1 0,-2 4 0,-4 3 0,-4 1 0,-7 4 0,-6 0 0,-8 1 0,-7 1 0,-7 0 0,-9 2 0,-18-6 0,0 0-7,0 0-24,0 0-6,0 0-1,-28-2 0,9 2 1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10:09.328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3FF0B5E-F79B-49DB-9A3D-43BB5432C2AF}" emma:medium="tactile" emma:mode="ink">
          <msink:context xmlns:msink="http://schemas.microsoft.com/ink/2010/main" type="writingRegion" rotatedBoundingBox="13938,10849 20732,10960 20706,12587 13911,12476"/>
        </emma:interpretation>
      </emma:emma>
    </inkml:annotationXML>
    <inkml:traceGroup>
      <inkml:annotationXML>
        <emma:emma xmlns:emma="http://www.w3.org/2003/04/emma" version="1.0">
          <emma:interpretation id="{30B2AE6F-D790-486A-9EDB-FEEF85B5AB55}" emma:medium="tactile" emma:mode="ink">
            <msink:context xmlns:msink="http://schemas.microsoft.com/ink/2010/main" type="paragraph" rotatedBoundingBox="13938,10849 20684,10959 20669,11845 13923,117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9C8A05-5F6D-432A-B707-0AE3F7A94D5F}" emma:medium="tactile" emma:mode="ink">
              <msink:context xmlns:msink="http://schemas.microsoft.com/ink/2010/main" type="line" rotatedBoundingBox="13938,10849 20684,10959 20669,11845 13923,11735">
                <msink:destinationLink direction="with" ref="{620E7DD3-AF8B-478B-AD26-FBFDEFB816A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5A0A03C-9783-40BE-AD53-E465A9A155F8}" emma:medium="tactile" emma:mode="ink">
                <msink:context xmlns:msink="http://schemas.microsoft.com/ink/2010/main" type="inkWord" rotatedBoundingBox="13938,10849 20684,10959 20669,11845 13923,11735"/>
              </emma:interpretation>
              <emma:one-of disjunction-type="recognition" id="oneOf0">
                <emma:interpretation id="interp0" emma:lang="en-US" emma:confidence="0">
                  <emma:literal>51×2+2×4=15</emma:literal>
                </emma:interpretation>
                <emma:interpretation id="interp1" emma:lang="en-US" emma:confidence="0">
                  <emma:literal>5 (42+24)=15</emma:literal>
                </emma:interpretation>
                <emma:interpretation id="interp2" emma:lang="en-US" emma:confidence="0">
                  <emma:literal>5 (x2+2x)=15</emma:literal>
                </emma:interpretation>
                <emma:interpretation id="interp3" emma:lang="en-US" emma:confidence="0">
                  <emma:literal>51×2+2×7=15</emma:literal>
                </emma:interpretation>
                <emma:interpretation id="interp4" emma:lang="en-US" emma:confidence="0">
                  <emma:literal>5 (X2+2x)=15</emma:literal>
                </emma:interpretation>
              </emma:one-of>
            </emma:emma>
          </inkml:annotationXML>
          <inkml:trace contextRef="#ctx0" brushRef="#br0">2609 367 109,'0'0'36,"0"0"1,0 0 0,19-2-16,7 6-10,-5-8-7,7 3-4,4-1 0,4-2 0,0 4 0,-2-4 0,0 8-3,-11-8-26,1 4-7,-5 4-3,-19-4 3,25 4-2</inkml:trace>
          <inkml:trace contextRef="#ctx0" brushRef="#br0" timeOffset="-228.013">2722 237 107,'0'0'36,"25"-13"1,-25 13 0,9 17-16,2 9-7,-12-3-11,4 9-3,-6 0 0,-1 4 0,-2-4 0,1-5 0,1-3 0,0-7 0,4-17 0,-2 17 0,2-17-5,0 0-25,0 0-7,0 0-3,-6-26 3,6 26-1</inkml:trace>
          <inkml:trace contextRef="#ctx0" brushRef="#br0" timeOffset="1066.061">3235 267 95,'-13'23'32,"13"-23"1,0 0 2,0 0-15,0 0-8,27-21-4,-12 4-1,7 4-3,-1-4 1,7 2-1,-3-2-4,5 2 0,-2 0 0,3 4 0,-3 1 0,2 6 0,-2 2 0,2 6 0,1 6 0,-7 3 0,-7 4 0,-4 5 0,-7 3 0,-6 5 0,-8 0 0,-8 2 0,-9 2 0,-1 0 0,-5 0 0,-1 6 0,-4-4 0,-1 2 0,1-5 0,2 0 0,6-7 0,3-3 0,8-6 0,17-17 0,0 0 0,-6 17 0,6-17 0,29-2 0,-10-2 0,5 0 0,1-2 0,3 3 0,2-3 0,2 0 0,0-1 0,8 1 0,-2 2 0,-2-1 0,-1 3 0,-12-6 0,7 10-27,-13-2-10,-17 0-3,0 0 1,0 0 0</inkml:trace>
          <inkml:trace contextRef="#ctx0" brushRef="#br0" timeOffset="1720.0984">4294 311 89,'0'0'33,"0"0"2,0 0 0,0 0-3,-19-6-21,19 6-3,-15 19-4,0-2-1,-10 6-1,-1 7 1,-10 6-3,-4 5 0,-1 1-2,1-1 0,4 1 0,2-8 0,10-2-3,1-12-2,14 3-11,9-23-14,-17 17-3,17-17 1,0 0-1</inkml:trace>
          <inkml:trace contextRef="#ctx0" brushRef="#br0" timeOffset="1449.0829">3913 290 128,'0'0'38,"18"0"2,-18 0-4,29 25-23,-29-25-13,37 41 0,-14-15 0,7 10 0,2 0 0,6 0 0,0 0 0,3-4 0,-3-2 0,-2-5 0,-2-3 0,-6-9 0,-3-1 0,-25-12 0,30 11 0,-30-11 0,0 0-19,0 0-16,-17-26-5,0 12 2,0-6 1,2-1 0</inkml:trace>
          <inkml:trace contextRef="#ctx0" brushRef="#br0" timeOffset="2233.1277">4707 41 94,'-2'-17'35,"2"17"1,17 0 2,2 13-9,-19-13-15,45 40-5,-24-8-9,3 11 0,-7 6 0,-3 10 0,-11 1 0,-3 4 0,-9 1 0,-6 1 0,-6-6 0,-4-5 0,-1-4 0,0-10 0,-3-5 0,5-12 0,3-3 0,-2-15 0,23-6-9,-28 17-27,28-17-2,0 0-2,-9-19 2,9 19-1</inkml:trace>
          <inkml:trace contextRef="#ctx0" brushRef="#br0" timeOffset="3081.1762">5143 245 89,'0'0'35,"0"0"0,0 0 2,0 0-6,39 2-20,-18-6-3,17 6-3,3-4-1,10 2-4,4-2 0,-4 2 0,0 2 0,-8-2 0,-3 4 0,-12-6-7,-3 9-4,-25-7-13,0 0-11,17 4-2,-17-4 1,0 0 1</inkml:trace>
          <inkml:trace contextRef="#ctx0" brushRef="#br0" timeOffset="3384.1936">5184 381 102,'0'0'34,"0"0"2,-2 20-1,2-20-15,19 8-10,7-2-3,3-8-2,9 2-2,-1-4-2,5 0-1,-1-2-1,-1-1-2,-1 3 0,-10-2-2,-1 8-3,-28-2-3,34 4-5,-34-4-10,0 0-9,25 8 2,-25-8 0,17-2 2</inkml:trace>
          <inkml:trace contextRef="#ctx0" brushRef="#br0" timeOffset="3777.2161">6078 62 117,'0'0'35,"0"0"3,0 0-1,0 28-22,2 10-5,-7 1-7,5 12-3,-6 2 0,6 8 0,-4-5 0,0 3 0,1-8 0,-1-8 0,2-3 0,0-12 0,4 0 0,-2-28 0,2 21-30,-2-21-9,0 0-1,0 0 1,22-30 0</inkml:trace>
          <inkml:trace contextRef="#ctx0" brushRef="#br0" timeOffset="4258.2436">6316 118 89,'0'0'31,"0"0"2,0 0 1,0 0-16,-4 27-6,10 1-2,-12-5-4,6 7 0,-2-2-1,2 0-1,-2-5-1,6-2-1,-4-21 0,19 23-2,0-22 0,5-2 0,5-5 0,5-2 0,2 1 0,3-1 0,-1 3 0,-2 5 0,-4 3 0,-2 7 0,-4 5 0,-7 4 0,-5 1 0,-5 5 0,-7-2 0,-8 1 0,-5-3 0,-8 0 0,-6-2 0,-5-2 0,-4-2 0,-5-6 0,-1 0-2,-5-9-2,9 0-3,-4-13-7,12 2-9,2-6-9,7-6-4,6 3 1,-1-7 1,14 8 2</inkml:trace>
          <inkml:trace contextRef="#ctx0" brushRef="#br0" timeOffset="4557.2607">6390 130 111,'0'0'36,"18"-8"0,3 1 0,-21 7-20,51-14-6,-19 5-2,8 7-6,-2-5-2,-3 5 0,-4 0 0,-5 4 0,-3-2 0,-6 2 0,-17-2 0,20 7 0,-20-7 0,0 0-31,0 0-6,10 17-2,-10-17 2,0 0-1</inkml:trace>
          <inkml:trace contextRef="#ctx0" brushRef="#br0" timeOffset="-2970.1699">13 39 61,'2'-19'32,"-2"19"0,0 0 1,4-22-2,-4 22-10,0 0-4,13 24-4,-17-3-3,6 7-5,-6 6-5,2 6 0,-3-1 0,1 1 0,0-4 0,1-4 0,1-8 0,4-3 0,-2-21 0,9 21 0,-9-21 0,21 2 0,-21-2 0,26-11 0,-7 1 0,0 1 0,5-1 0,5-1 0,1 3 0,2 5 0,2-1 0,2 4 0,0 4 0,-4 3 0,-2 6 0,-8 4 0,-3 2 0,-7 4 0,-10 3 0,-8-1 0,-9-1 0,-8 5 0,-3-3 0,-8-3 0,-4-3 0,-2-5 0,-3-1 0,2-7 0,5-3 0,-2-15 0,12 9-16,-3-17-13,8 2-7,6 0-2,8-2 2,3 2 0</inkml:trace>
          <inkml:trace contextRef="#ctx0" brushRef="#br0" timeOffset="-2631.1505">51 83 95,'0'0'34,"11"-19"2,-11 19 1,0 0-13,23-8-8,-23 8-5,28-2-9,-7-2-2,11 3 0,2-5 0,7 2 0,5 2 0,1-2 0,0 4 0,-4-3 0,-1 10 0,-16-9-19,3 8-15,-9 2-5,-20-8 2,23 7 0</inkml:trace>
          <inkml:trace contextRef="#ctx0" brushRef="#br0" timeOffset="-2204.1261">1024-82 80,'12'-18'33,"-12"18"0,0 0 1,2-19-10,-2 19-8,0 0-4,-16 20-2,-1-10-3,2 14-1,-11 7-6,-2 8 0,-4 6 0,1 10 0,-3 0 0,6 3 0,7 1 0,6-4 0,12-1 0,1-8 0,19 1-27,-2-8-10,4-3-2,5-6 1,-1-9-1</inkml:trace>
          <inkml:trace contextRef="#ctx0" brushRef="#br0" timeOffset="-1614.0923">1300 116 105,'0'0'35,"0"0"3,0 0-1,19 6-14,-2 17-10,-6-2-9,8 12-4,0 1 0,5 8 0,-3 1 0,7 1 0,-3-5 0,-1 1 0,1-2 0,-4-8 0,-1-4 0,-5-7 0,2 0 0,-17-19 0,15 21 0,-15-21-24,0 0-13,0 0-2,-20-27 1,5 10 0</inkml:trace>
          <inkml:trace contextRef="#ctx0" brushRef="#br0" timeOffset="-1294.074">1583 105 105,'0'0'33,"0"0"1,-2 28 0,-15-7-18,2 15-6,-10 0-4,1 9-1,-8 2-2,0 8-1,-6-2 0,6 0 0,-2-4-2,2-6 0,5-7-1,5-8-3,10-3-1,12-25-5,0 0-18,0 0-8,0 0 1,17-8 0,0-16 0</inkml:trace>
          <inkml:trace contextRef="#ctx0" brushRef="#br0" timeOffset="-721.0412">1860 113 102,'2'-19'32,"-2"19"0,21-28 0,1 14-17,-5-5-6,10 8-2,-5-2-2,7 9 0,-7 0-1,3 10 0,-4 0 0,-1 5-2,-20-11 0,25 30-2,-21-11 0,-4 2 0,-4 1 0,-7 3 0,-5 0 0,-4 1 0,-5-2 0,-1 1 0,-3 0 0,3-5 0,0-1 0,3-4 0,4-2 0,19-13 0,-24 14 0,24-14 0,0 0 0,0 0 0,0 0 0,28 3 0,-28-3 0,40-3 0,-14-1 0,0 0 0,3 2 0,3-2 0,-4 4 0,-5-5 0,9 9-28,-15-3-7,-17-1-3,26 2 0,-26-2 0</inkml:trace>
        </inkml:traceGroup>
      </inkml:traceGroup>
    </inkml:traceGroup>
    <inkml:traceGroup>
      <inkml:annotationXML>
        <emma:emma xmlns:emma="http://www.w3.org/2003/04/emma" version="1.0">
          <emma:interpretation id="{4FDB55DB-68EF-4475-890E-54BB0447E1B8}" emma:medium="tactile" emma:mode="ink">
            <msink:context xmlns:msink="http://schemas.microsoft.com/ink/2010/main" type="paragraph" rotatedBoundingBox="16071,11947 20719,11654 20766,12398 16118,126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E1B2381-857E-4173-97CC-37E09FAB7996}" emma:medium="tactile" emma:mode="ink">
              <msink:context xmlns:msink="http://schemas.microsoft.com/ink/2010/main" type="line" rotatedBoundingBox="16071,11947 20719,11654 20766,12398 16118,12692"/>
            </emma:interpretation>
          </emma:emma>
        </inkml:annotationXML>
        <inkml:traceGroup>
          <inkml:annotationXML>
            <emma:emma xmlns:emma="http://www.w3.org/2003/04/emma" version="1.0">
              <emma:interpretation id="{00E659ED-8E92-49F3-A4C9-56EA5A3B9631}" emma:medium="tactile" emma:mode="ink">
                <msink:context xmlns:msink="http://schemas.microsoft.com/ink/2010/main" type="inkWord" rotatedBoundingBox="16081,12106 16672,12069 16699,12490 16107,12528"/>
              </emma:interpretation>
              <emma:one-of disjunction-type="recognition" id="oneOf1">
                <emma:interpretation id="interp5" emma:lang="en-US" emma:confidence="1">
                  <emma:literal>5</emma:literal>
                </emma:interpretation>
                <emma:interpretation id="interp6" emma:lang="en-US" emma:confidence="0">
                  <emma:literal>G</emma:literal>
                </emma:interpretation>
                <emma:interpretation id="interp7" emma:lang="en-US" emma:confidence="0">
                  <emma:literal>is</emma:literal>
                </emma:interpretation>
                <emma:interpretation id="interp8" emma:lang="en-US" emma:confidence="0">
                  <emma:literal>ts</emma:literal>
                </emma:interpretation>
                <emma:interpretation id="interp9" emma:lang="en-US" emma:confidence="0">
                  <emma:literal>Lj</emma:literal>
                </emma:interpretation>
              </emma:one-of>
            </emma:emma>
          </inkml:annotationXML>
          <inkml:trace contextRef="#ctx0" brushRef="#br0" timeOffset="7230.4136">2226 1143 96,'8'-19'32,"-8"19"1,0 0 1,-14 21-16,14 3-7,-11-5-3,7 9-1,-3-1-3,5 5 0,-2-8 0,4 3 0,2-10-4,-2-17 0,17 22 0,-17-22 0,32 4 0,-11-8 0,5-5 0,2 1 0,3-1 0,1 0 0,2 1 0,5 2 0,-1 6 0,-2 2 0,-2 6 0,-6 3 0,-1 4 0,-9 2 0,-6 2 0,-10 0 0,-10 2 0,-7-1 0,-8-1 0,-7-2 0,-4 0 0,-4-6 0,-3-1 0,-6-4 0,7-3-5,-3-8-1,9 3-3,-6-11-9,14 1-12,3 1-6,4-6 2,19 17 0,-17-36 2</inkml:trace>
          <inkml:trace contextRef="#ctx0" brushRef="#br0" timeOffset="7495.4287">2207 1135 98,'27'-11'33,"-10"5"1,9 2 1,10 8-17,-4-9-5,13 10-4,-1-7-3,7 6-1,-4-4-3,2 0 0,-6 0-5,-9-4-5,4 4-20,-14 4-7,-24-4-2,25 2 1,-25-2 0</inkml:trace>
        </inkml:traceGroup>
        <inkml:traceGroup>
          <inkml:annotationXML>
            <emma:emma xmlns:emma="http://www.w3.org/2003/04/emma" version="1.0">
              <emma:interpretation id="{A3D54079-41BE-40C1-81D8-AB88C17457B1}" emma:medium="tactile" emma:mode="ink">
                <msink:context xmlns:msink="http://schemas.microsoft.com/ink/2010/main" type="inkWord" rotatedBoundingBox="19803,11711 20719,11654 20766,12398 19851,12456"/>
              </emma:interpretation>
              <emma:one-of disjunction-type="recognition" id="oneOf2">
                <emma:interpretation id="interp10" emma:lang="en-US" emma:confidence="0">
                  <emma:literal>F</emma:literal>
                </emma:interpretation>
                <emma:interpretation id="interp11" emma:lang="en-US" emma:confidence="0">
                  <emma:literal>5</emma:literal>
                </emma:interpretation>
                <emma:interpretation id="interp12" emma:lang="en-US" emma:confidence="0">
                  <emma:literal>J</emma:literal>
                </emma:interpretation>
                <emma:interpretation id="interp13" emma:lang="en-US" emma:confidence="0">
                  <emma:literal>f</emma:literal>
                </emma:interpretation>
                <emma:interpretation id="interp14" emma:lang="en-US" emma:confidence="0">
                  <emma:literal>*</emma:literal>
                </emma:interpretation>
              </emma:one-of>
            </emma:emma>
          </inkml:annotationXML>
          <inkml:trace contextRef="#ctx0" brushRef="#br0" timeOffset="8298.4747">5897 756 91,'0'0'31,"-17"6"1,17-6 1,-5-19-15,5 19-6,24-12-2,1 11-2,3-7 0,13 8-2,10-4 0,14 4-6,4-4 0,12 3 0,4-3 0,6 0 0,-4-2 0,-6 3 0,-10-1 0,-16 0 0,-13 6 0,-22-4-4,-20 2-8,0 0-13,0 0-10,-32 19-2,8-17 1,-1 3 0</inkml:trace>
          <inkml:trace contextRef="#ctx0" brushRef="#br0" timeOffset="8873.5075">6003 988 82,'0'0'34,"0"0"0,0 0 1,0 0-7,15 34-13,-15-34-5,4 43-3,-4-18-2,5 5 0,-1-3-5,0-1 0,-4-2 0,2-3 0,-2-4 0,0-17 0,4 25 0,-4-25 0,0 0 0,20 3 0,-20-3 0,38-13 0,-10 2 0,1 2 0,3-3 0,5 3 0,5 1 0,-2 8 0,-1 4 0,-5 4 0,-9 3 0,-1 8 0,-11 1 0,-11 3 0,-9 4 0,-12-1 0,-8-2 0,-5 3 0,-5-6 0,-9-3 0,1-4 0,-4-5 0,4-3 0,1-10 0,5 0 0,-1-9-2,14 2-5,-3-10-4,29 21-11,-24-30-11,16 13-3,8 17 1,2-34 1</inkml:trace>
          <inkml:trace contextRef="#ctx0" brushRef="#br0" timeOffset="9199.5262">5986 1048 93,'0'0'32,"0"0"0,28-11 1,-3 13-14,-5-10-5,16 10-4,-2-5-3,13 3-1,1-2-1,4 0-1,-1-2-4,-2 2 0,-5-2 0,-5 1 0,-7 3 0,-11-2 0,-4 4-2,-17-2-4,0 0-7,0 0-17,0 0-7,0 0 1,0 0 1,0 0 0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10:15.156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20E7DD3-AF8B-478B-AD26-FBFDEFB816A8}" emma:medium="tactile" emma:mode="ink">
          <msink:context xmlns:msink="http://schemas.microsoft.com/ink/2010/main" type="inkDrawing" rotatedBoundingBox="14228,11851 18537,11694 18539,11740 14230,11896" semanticType="underline" shapeName="Other">
            <msink:sourceLink direction="with" ref="{1D9C8A05-5F6D-432A-B707-0AE3F7A94D5F}"/>
          </msink:context>
        </emma:interpretation>
      </emma:emma>
    </inkml:annotationXML>
    <inkml:trace contextRef="#ctx0" brushRef="#br0">7 125 56,'-19'14'24,"19"-14"3,0 0-3,-9 17-8,9-17-3,36 1-1,3 1-5,7-4-1,16 6 0,8-8-1,15 4 1,5-3 0,12 1-1,2-6 0,7 5 0,6-7-2,8 3 1,3-5-1,2 5 0,-2-3-1,2 5 1,-5-3-1,-2 4 1,-12 0 0,2 3-1,-5-3 0,-1 2 0,3 0-2,1-2 0,4 1 0,4 1 0,2-4 0,-3 4 0,-1-2 0,-2 2 0,-7 1 0,-2 1 0,-6-4 0,0 2 0,-4-2 0,-2-2 0,-7 3 0,-4-1 0,-10-2 0,-6 4 0,-13-1 0,-7 1 0,-5 0 0,-10 2 0,-8 0 0,-3-2 0,-4 2 0,-17 0 0,25 0 0,-25 0 0,0 0 0,0 0 0,17 6 0,-17-6-32,0 0-7,0 0 0,0 0 0,0 0 0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10:47.292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C8662EA-DA09-4B2C-9C5A-754A10A4E02D}" emma:medium="tactile" emma:mode="ink">
          <msink:context xmlns:msink="http://schemas.microsoft.com/ink/2010/main" type="writingRegion" rotatedBoundingBox="13679,13405 24213,13074 24378,18351 13844,18681"/>
        </emma:interpretation>
      </emma:emma>
    </inkml:annotationXML>
    <inkml:traceGroup>
      <inkml:annotationXML>
        <emma:emma xmlns:emma="http://www.w3.org/2003/04/emma" version="1.0">
          <emma:interpretation id="{B81432FF-26EE-4CDD-8CF7-8190AFC8D47F}" emma:medium="tactile" emma:mode="ink">
            <msink:context xmlns:msink="http://schemas.microsoft.com/ink/2010/main" type="paragraph" rotatedBoundingBox="13641,13813 24141,12917 24252,14220 13752,151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4C60BD-BE84-4BF9-B0D3-5C8556B74E17}" emma:medium="tactile" emma:mode="ink">
              <msink:context xmlns:msink="http://schemas.microsoft.com/ink/2010/main" type="line" rotatedBoundingBox="13641,13813 24141,12917 24252,14220 13752,15115"/>
            </emma:interpretation>
          </emma:emma>
        </inkml:annotationXML>
        <inkml:traceGroup>
          <inkml:annotationXML>
            <emma:emma xmlns:emma="http://www.w3.org/2003/04/emma" version="1.0">
              <emma:interpretation id="{524C687C-09E2-4EDB-9805-AE3895C33286}" emma:medium="tactile" emma:mode="ink">
                <msink:context xmlns:msink="http://schemas.microsoft.com/ink/2010/main" type="inkWord" rotatedBoundingBox="13671,14173 19546,13672 19626,14614 13752,15115"/>
              </emma:interpretation>
              <emma:one-of disjunction-type="recognition" id="oneOf0">
                <emma:interpretation id="interp0" emma:lang="en-US" emma:confidence="0">
                  <emma:literal>*2+2×+1=3+1</emma:literal>
                </emma:interpretation>
                <emma:interpretation id="interp1" emma:lang="en-US" emma:confidence="0">
                  <emma:literal>*2+2+1=3+1</emma:literal>
                </emma:interpretation>
                <emma:interpretation id="interp2" emma:lang="en-US" emma:confidence="0">
                  <emma:literal>*2+21+1=3+1</emma:literal>
                </emma:interpretation>
                <emma:interpretation id="interp3" emma:lang="en-US" emma:confidence="0">
                  <emma:literal>*2+22+1=3+1</emma:literal>
                </emma:interpretation>
                <emma:interpretation id="interp4" emma:lang="en-US" emma:confidence="0">
                  <emma:literal>*2+2×1+1=3+1</emma:literal>
                </emma:interpretation>
              </emma:one-of>
            </emma:emma>
          </inkml:annotationXML>
          <inkml:trace contextRef="#ctx0" brushRef="#br0">-211 3252 95,'0'-21'34,"0"21"1,0 0 1,0 0-14,0 0-6,34 17-5,-34-17-5,35 42-6,-12-12 0,5 9 0,1 3 0,3 5 0,0 4 0,2 0 0,-4-4 0,0-4 0,-2-7 0,-5-5 0,-4-5 0,-19-26 0,25 28 0,-25-28 0,0 0-13,0 0-14,0 0-9,-8-21-2,-5 4 1,0 1 1</inkml:trace>
          <inkml:trace contextRef="#ctx0" brushRef="#br0" timeOffset="2353.1346">1485 3290 115,'0'0'35,"-19"-2"2,19 2-4,0 0-18,-2-27-7,2 27-2,28-34-3,-5 14 0,1-1-3,5 4 0,1-2 0,4 8 0,-2-1 0,0 7 0,-4 5 0,1 5 0,-3 5 0,-3 7 0,-5 5 0,-4 5 0,-7 7 0,-5 5 0,-8 3 0,-7-1 0,-6 3 0,-7-3 0,-4 1 0,-4-4 0,-6 1 0,-1-1 0,1-4 0,4-4 0,6-4 0,4-5 0,5-2 0,21-19 0,-21 19 0,21-19 0,0 0 0,25-4 0,-5-2 0,5 1 0,5-8 0,2 7 0,2-5 0,0 5 0,0-2 0,-8 7 0,-1-5 0,-2 4 0,-4 8 0,-19-6 0,26 9 0,-26-9-11,0 0-25,0 0-4,0 0 1,0 0 1</inkml:trace>
          <inkml:trace contextRef="#ctx0" brushRef="#br0" timeOffset="3075.1759">2311 3288 100,'6'-17'33,"-6"17"1,0 0 3,0 0-17,0 0-9,0 0-2,-2 19-1,-6 3-5,-13 5-3,-1 7 0,-10 1 0,-4 5 0,2 0 0,-2-4 0,0-3 0,4 3 0,4-4 0,1-5 0,7-5 0,5-3 0,15-19 0,-19 25 0,19-25 0,0 0-13,0 0-24,22-23-2,-5 6-1,0-2 1</inkml:trace>
          <inkml:trace contextRef="#ctx0" brushRef="#br0" timeOffset="2731.1562">2064 3295 104,'0'0'37,"0"0"3,0 0-1,0 0-12,13 23-19,4-2-8,0-2 0,8 7 0,1 0 0,4 3 0,2 3 0,0-2 0,0 0 0,-3 0 0,-1-5 0,-5-3 0,-1-6 0,-22-16 0,30 22 0,-30-22 0,0 0 0,0 0-18,0 0-19,0 0-5,0 0 3,-28-24-1</inkml:trace>
          <inkml:trace contextRef="#ctx0" brushRef="#br0" timeOffset="354.0203">138 3235 93,'0'0'34,"17"-21"1,-17 21 1,0 0-15,0 0-7,0 0-5,-14 34-2,-4-8-1,-1 12-6,-10 4 0,3 5 0,-4 2 0,-2 2 0,-2 0 0,2-6 0,2-2 0,3-5 0,5-6 0,-1-7 0,10-4 0,13-21 0,-14 22-9,14-22-14,0 0-12,0 0-2,27-26 0,-6 7 2</inkml:trace>
          <inkml:trace contextRef="#ctx0" brushRef="#br0" timeOffset="908.052">392 3218 96,'0'0'33,"0"0"2,0 0 0,4-17-10,-4 17-15,11-21-3,-11 21-2,31-22-1,-14 10-1,5 5-1,-1-1-2,5 2 0,-1 3 0,-1-1 0,-3 4 0,-4 6 0,-17-6 0,23 20 0,-21-1 0,-6 2 0,-5 3 0,-8 7 0,-4 1 0,-4 0 0,-3-4 0,0-1 0,5-5 0,2-5 0,2-2 0,19-15 0,-20 17 0,20-17 0,0 0 0,0 0 0,24 6 0,-24-6 0,34-2 0,-11 2 0,-1-2 0,5 0 0,-3 0 0,-1-5 0,7 9-15,-9-10-20,-2 2-3,-19 6 0,24-11 1</inkml:trace>
          <inkml:trace contextRef="#ctx0" brushRef="#br0" timeOffset="1710.0978">1015 3473 112,'0'0'32,"0"0"1,0 0-3,21 7-22,3-11-3,10 4-2,0-2-2,0 2-3,6 4-3,-12-6-12,-2 2-13,1 4-3,-27-4 1,30-4-1</inkml:trace>
          <inkml:trace contextRef="#ctx0" brushRef="#br0" timeOffset="1497.0857">1117 3303 98,'0'0'35,"7"-25"0,-7 25 3,17 4-16,-17-4-7,10 30-3,-10-5-12,4 12 0,-8 3 0,0 5 0,-5-3 0,-1 5 0,-1-5 0,1-7 0,5-6 0,-1-9 0,10-3 0,-4-17 0,0 0-9,0 0-25,21-17-5,-21 17-1,1-35 2,-4 14 1</inkml:trace>
          <inkml:trace contextRef="#ctx0" brushRef="#br1" timeOffset="8807.5038">2654 3439 106,'0'0'35,"0"0"3,0 0 0,-2 20-15,2-20-10,25 6-11,-6-8-2,9 4 0,2-8 0,6 1 0,4-3 0,-1-1 0,1 3 0,-4-1 0,-4 7 0,-8-2 0,1 9 0,-25-7-17,0 0-20,0 0-3,15 19 1,-15-19-1</inkml:trace>
          <inkml:trace contextRef="#ctx0" brushRef="#br1" timeOffset="8549.489">2773 3314 102,'17'-17'37,"-17"17"3,0 0-3,0 0-8,17 8-19,-17-8-10,8 22 0,-5-5 0,3 6 0,0 1 0,-4 7 0,0-1 0,-6 2 0,-2-2 0,0-2 0,-1-1 0,1-8 0,6-19 0,-9 20 0,9-20 0,0 0-27,0 0-11,0 0-3,4-26 2,-4 26 0</inkml:trace>
          <inkml:trace contextRef="#ctx0" brushRef="#br1" timeOffset="9168.5244">3290 3208 95,'0'0'35,"23"-1"1,-23 1 1,9 30-7,-15-13-18,14 17-2,-14 0-10,6 13 0,-7 0 0,3 8 0,-4-2 0,7-1 0,1-4 0,1-7 0,5-3 0,0-10 0,-1-2 0,-5-26 0,14 27 0,-14-27-7,0 0-30,0 0-3,0 0-1,-8-32 2</inkml:trace>
          <inkml:trace contextRef="#ctx0" brushRef="#br0" timeOffset="11356.6496">3628 3578 86,'0'0'33,"30"4"0,-11-6 3,-19 2-13,43 0-8,-24-6-5,11 8-3,-7-4-2,3 2-2,1 0-1,-1 2 0,-1 0-4,-3 0-1,1 6-4,-23-8-7,28 0-17,-28 0-6,0 0 1,17-2 1,-17 2 0</inkml:trace>
          <inkml:trace contextRef="#ctx0" brushRef="#br0" timeOffset="11043.6317">3630 3403 123,'0'0'35,"0"0"2,26-8-4,-26 8-20,38-7-5,-10 3-2,8 4-6,0 2 0,-4 0 0,2 1 0,-2 1 0,0 2 0,-8-2 0,1 3 0,-25-7-3,32 13-8,-32-13-14,0 0-10,0 0-2,0 0 1,-6 19 0</inkml:trace>
          <inkml:trace contextRef="#ctx0" brushRef="#br0" timeOffset="15691.8976">4330 3335 59,'-16'-17'29,"16"17"1,0 0 0,0 0-6,0 0-3,0-21-4,0 21-3,0 0-2,23-6-3,-23 6-3,23-13-2,-4 2-4,5 2 0,4-1 0,4 1 0,2 3 0,0 2 0,0 4 0,2 4 0,-9 4 0,-9 3 0,-2 6 0,-7 2 0,-7 3 0,-6 1 0,-5 2 0,-10-1 0,0 1 0,-4-3 0,-1-1 0,-6 0 0,1-4 0,1-2 0,3-2 0,5-5 0,20-8 0,-25 5 0,25-5 0,0 0 0,17-19-2,0 8 2,4 2 0,3 1 0,3 4 0,1 2 2,0 4-2,6 6 0,-3-1 0,-3 5 0,-5 3 0,-5 0 0,-4 2 0,-13 0 0,-6 0 0,-12 5 0,-8 1 0,-7 0 0,-4-1 0,-1-3 0,-5-2 0,6-4 0,0-3 0,4-8 0,2-2 0,4-4 0,3-7 0,6 5 0,17 6 0,-24-17 0,24 17 0,-14-17 0,14 17 0,0 0 0,0 0 0,0 0 0,0 0 0,0 0 0,0 0 0,0 0 0,0 0 0,-1-23 0,1 23-21,0 0-16,0 0-3,20-11 1,-20 11-1</inkml:trace>
          <inkml:trace contextRef="#ctx0" brushRef="#br1" timeOffset="17676.011">5165 3322 106,'19'-21'36,"-19"21"2,0 0-1,0 0-16,27 0-8,-27 0-9,5 36-4,-5-12 0,-2 10 0,-1 0 0,3 0 0,-4-2 0,2-2 0,2-5 0,0-6 0,0-19 0,0 0 0,11 21 0,-11-21-8,0-19-28,0 19-3,-4-21-1,4 21 2</inkml:trace>
          <inkml:trace contextRef="#ctx0" brushRef="#br1" timeOffset="17930.0256">5031 3431 77,'0'0'34,"0"0"0,0 0 3,0 0-8,0 0-11,0 0-4,38-9-4,-17 3-8,7 8-2,2-6 0,6 4 0,0-2 0,0-2 0,0 8 0,-12-9-3,10 14-21,-13-7-12,-2 2-3,-19-4 1,22 2 1</inkml:trace>
          <inkml:trace contextRef="#ctx0" brushRef="#br1" timeOffset="18280.0456">5610 3141 108,'0'0'36,"0"0"2,17-6 0,-17 6-18,14 19-8,-3 2-9,-7 3-3,3 10 0,-7 2 0,4 7 0,-6 3 0,0-1 0,0-2 0,1-1 0,-1-5 0,0-5 0,2-3 0,2-10 0,-2-19 0,3 20 0,-3-20 0,0 0-16,0 0-22,0 0-4,2-20 2,-2 20-2</inkml:trace>
        </inkml:traceGroup>
        <inkml:traceGroup>
          <inkml:annotationXML>
            <emma:emma xmlns:emma="http://www.w3.org/2003/04/emma" version="1.0">
              <emma:interpretation id="{5168DF95-C120-4290-91BC-470C10DF2D72}" emma:medium="tactile" emma:mode="ink">
                <msink:context xmlns:msink="http://schemas.microsoft.com/ink/2010/main" type="inkWord" rotatedBoundingBox="20812,13201 24141,12917 24246,14158 20918,14441"/>
              </emma:interpretation>
              <emma:one-of disjunction-type="recognition" id="oneOf1">
                <emma:interpretation id="interp5" emma:lang="en-US" emma:confidence="0">
                  <emma:literal>2=121</emma:literal>
                </emma:interpretation>
                <emma:interpretation id="interp6" emma:lang="en-US" emma:confidence="0">
                  <emma:literal>2212=1</emma:literal>
                </emma:interpretation>
                <emma:interpretation id="interp7" emma:lang="en-US" emma:confidence="0">
                  <emma:literal>212=1</emma:literal>
                </emma:interpretation>
                <emma:interpretation id="interp8" emma:lang="en-US" emma:confidence="0">
                  <emma:literal>22=121</emma:literal>
                </emma:interpretation>
                <emma:interpretation id="interp9" emma:lang="en-US" emma:confidence="0">
                  <emma:literal>22=1</emma:literal>
                </emma:interpretation>
              </emma:one-of>
            </emma:emma>
          </inkml:annotationXML>
          <inkml:trace contextRef="#ctx0" brushRef="#br1" timeOffset="-4374.2502">7931 2961 100,'0'0'35,"-4"17"2,4-17 1,21 17-18,-21-17-7,36 4-3,-16-6-8,9 2-2,-3-4 0,4 1 0,-3-1 0,-5-2 0,3 4 0,-6-3 0,2 5-3,-21 0-14,18-10-17,-18 10-5,0 0 2,19-11 1</inkml:trace>
          <inkml:trace contextRef="#ctx0" brushRef="#br1" timeOffset="-3965.2268">8591 2624 99,'6'-19'35,"-6"19"3,0 0-1,0 0-12,9 36-11,-13-12-7,10 20-7,-8-3 0,2 14 0,-4 1 0,1 3 0,-3-1 0,2 1 0,0-6 0,1-10 0,3-5 0,2-12 0,3-7 0,-5-19 0,0 0 0,0 0-33,17-9-7,-13-10-1,2-6 2,-3-3 0</inkml:trace>
          <inkml:trace contextRef="#ctx0" brushRef="#br1" timeOffset="-3391.1939">8865 2546 105,'-8'-17'33,"8"17"-1,0 0 1,2-22-21,-2 22-2,28-15-3,-9 9-1,-2-3-1,6 3 0,-4-4 0,5 7-3,-7-1-2,0 6 0,-17-2 0,28 11 0,-28-11 0,17 26 0,-15-9 0,-5 6 0,-7 0 0,-3-1 0,0 1 0,-4 0 0,0-3 0,0-1 0,-2 0 0,19-19 0,-28 25 0,28-25 0,-21 19 0,21-19 0,0 0 0,0 0 0,0 0 0,0 0 0,0 0 0,32 13 0,-13-15 0,3 0 0,5-2 0,-3 4 0,3 0 0,-5-2 0,5 6-3,-27-4-29,32 2-5,-32-2-1,24 0 0,-24 0 0</inkml:trace>
          <inkml:trace contextRef="#ctx0" brushRef="#br1" timeOffset="-2666.1525">9510 2918 63,'-21'6'32,"21"-6"1,-17 13 1,17-13-6,0 0-6,0 0-5,36 13-4,-17-15-4,13 4-5,0-6-4,4 0 0,0 1 0,-4-5 0,5 12-15,-12-8-18,0 2-6,-8 2 2,-17 0-1,26 0 1</inkml:trace>
          <inkml:trace contextRef="#ctx0" brushRef="#br1" timeOffset="-2892.1654">9491 2788 78,'0'0'34,"0"0"2,0 0 0,0 0-4,0 0-16,0 0-5,0 0-2,0 0-6,0 0-3,34 4 0,-8-4 0,3-2 0,5 0 0,1 0 0,1-2 0,0 4 0,-11-6-7,3 12-17,-28-6-11,21 4-3,-21-4 1,0 0 0</inkml:trace>
          <inkml:trace contextRef="#ctx0" brushRef="#br1" timeOffset="-10093.5773">6950 2797 105,'0'0'36,"0"0"1,-17 12 0,17-12-18,0 0-7,38 0-3,1-2-9,8-4 0,18 0 0,4-1 0,11-3 0,1 3 0,-2-1 0,-9 4 0,-10-1 0,-11 7 0,-17-4-3,-2 9-22,-30-7-10,0 0-4,0 0 2,0 0-1</inkml:trace>
          <inkml:trace contextRef="#ctx0" brushRef="#br1" timeOffset="-10467.5987">6969 2333 105,'0'0'33,"0"0"3,-19 10-4,19-10-14,0 0-6,0 0-3,0 0-3,23-12-2,-23 12-4,20-17 0,-20 17 0,29-22 0,-29 22 0,28-25 0,-11 12 0,2 0 0,3-1 0,7 1 0,5 2 0,0 2 0,5 1 0,-1 6 0,-2 4 0,-4 4 0,-8 7 0,-7 4 0,-9 5 0,-6 5 0,-6 1 0,-11 2 0,-6 2 0,-5-1 0,-4-1 0,-4 0 0,-2 2 0,-2-2 0,0-3 0,2-3 0,6-3 0,2-2 0,5-4 0,6-4 0,17-11 0,-19 10 0,19-10 0,0 0 0,0 0 0,33 3 0,-11-4 0,10-3 0,6 0 0,5-2 0,3 1 0,3-1 0,-4 0 0,0 3 0,-5 1 0,-8 2 0,-4 0 0,-9 2 0,-2 1 0,-17-3-7,25 0-18,-25 0-11,0 0-2,0 0 2,15-20 0</inkml:trace>
          <inkml:trace contextRef="#ctx0" brushRef="#br1" timeOffset="-5058.2893">7097 3254 83,'0'0'34,"-24"2"0,24-2 1,0 0-11,-27-8-11,27 8-4,0 0-3,8-21-1,-8 21-1,17-24-1,-17 24 0,26-28-1,-9 9-2,8 2 0,1-4 0,2 2 0,2 0 0,-1 2 0,3 2 0,-2 4 0,-2 7 0,-5 6 0,-6 9 0,-17-11 0,21 36 0,-19-10 0,-6 3 0,-2 1 0,-3 0 0,-5-2 0,3-5 0,-2 2 0,-4-3 0,0-3 0,-4-2 0,-3-2 0,1 0 0,-1 0 0,-5-1 0,5-3 0,3 0 0,2-3 0,19-8 0,-23 13 0,23-13 0,0 0 0,0 0 0,0 0 0,0 0 0,23 8 0,-4-12 0,7 4 0,5-4 0,-1 2 0,0-2 0,6 2 0,-4-1 0,0 1 0,-4 0 0,-3 2 0,-6-2 0,-1 0 0,-18 2 0,23-4 0,-23 4-6,0 0-30,17-11-3,-17 11-2,4-23 2</inkml:trace>
          <inkml:trace contextRef="#ctx0" brushRef="#br1" timeOffset="-4636.2651">7940 2801 88,'0'0'34,"0"0"1,0 0 2,0 0-13,0 0-9,0 0-4,21 4-3,0 0-5,0-3-3,7 1 0,0-2 0,2 0 0,2 2 0,-9-7-4,7 10-14,-30-5-16,29 2-4,-29-2 1,0 0 0,0 0 0</inkml:trace>
          <inkml:trace contextRef="#ctx0" brushRef="#br1" timeOffset="-2292.1311">10263 2629 115,'0'0'37,"0"0"1,0 0-1,0 19-19,5 4-8,-7-2-10,6 11 0,-2 2 0,0 9 0,-2 4 0,4 4 0,-4 0 0,3-4 0,-1-2 0,2-7 0,2-4 0,-2-11 0,3-4 0,-7-19 0,13 17-2,-13-17-34,0 0-3,0 0-2,-9-21 1,9 21 0</inkml:trace>
        </inkml:traceGroup>
      </inkml:traceGroup>
    </inkml:traceGroup>
    <inkml:traceGroup>
      <inkml:annotationXML>
        <emma:emma xmlns:emma="http://www.w3.org/2003/04/emma" version="1.0">
          <emma:interpretation id="{A473F294-9699-4509-BC3B-CA9D81A7F20F}" emma:medium="tactile" emma:mode="ink">
            <msink:context xmlns:msink="http://schemas.microsoft.com/ink/2010/main" type="paragraph" rotatedBoundingBox="14127,14936 19104,14839 19124,15871 14147,159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050255-A551-487A-A13D-95411CA28AE4}" emma:medium="tactile" emma:mode="ink">
              <msink:context xmlns:msink="http://schemas.microsoft.com/ink/2010/main" type="line" rotatedBoundingBox="14127,14936 19104,14839 19124,15871 14147,15967"/>
            </emma:interpretation>
          </emma:emma>
        </inkml:annotationXML>
        <inkml:traceGroup>
          <inkml:annotationXML>
            <emma:emma xmlns:emma="http://www.w3.org/2003/04/emma" version="1.0">
              <emma:interpretation id="{C538CA39-4353-4AA5-99E7-2CF67DF7A4B9}" emma:medium="tactile" emma:mode="ink">
                <msink:context xmlns:msink="http://schemas.microsoft.com/ink/2010/main" type="inkWord" rotatedBoundingBox="14127,14936 19104,14839 19124,15871 14147,15967"/>
              </emma:interpretation>
              <emma:one-of disjunction-type="recognition" id="oneOf2">
                <emma:interpretation id="interp10" emma:lang="en-US" emma:confidence="0">
                  <emma:literal>oxidizers</emma:literal>
                </emma:interpretation>
                <emma:interpretation id="interp11" emma:lang="en-US" emma:confidence="0">
                  <emma:literal>oxidizer</emma:literal>
                </emma:interpretation>
                <emma:interpretation id="interp12" emma:lang="en-US" emma:confidence="0">
                  <emma:literal>Fattier</emma:literal>
                </emma:interpretation>
                <emma:interpretation id="interp13" emma:lang="en-US" emma:confidence="0">
                  <emma:literal>Tatters</emma:literal>
                </emma:interpretation>
                <emma:interpretation id="interp14" emma:lang="en-US" emma:confidence="0">
                  <emma:literal>Tattooers</emma:literal>
                </emma:interpretation>
              </emma:one-of>
            </emma:emma>
          </inkml:annotationXML>
          <inkml:trace contextRef="#ctx0" brushRef="#br1" timeOffset="19828.1341">747 4122 64,'0'0'29,"-4"-17"0,4 17 1,0 0-5,0 0-11,0 0-3,0 0-1,0 0-3,0 0 0,-28 22 0,5-1 0,3 13-2,-7 0-1,5 11 0,-1 0-2,6 8-2,2 2 0,7 3 0,6 3 0,2-3 0,6 1 0,2-12-4,9 4-11,-6-13-17,8-10-5,3-9 1,-3-15 0,8-6 1</inkml:trace>
          <inkml:trace contextRef="#ctx0" brushRef="#br1" timeOffset="20514.1734">1249 4354 104,'0'0'33,"0"0"1,0 0-1,0 0-17,0 0-7,-25 15-3,8 9-1,-9 4-1,-4 10-1,-6 4 0,0 9 0,-2-4-1,2 0-2,1-4 0,4-3 0,11-8 0,1-9-2,13-4-5,6-19-8,0 0-15,0 0-6,11-17 0,-11 17 2,29-36-1</inkml:trace>
          <inkml:trace contextRef="#ctx0" brushRef="#br1" timeOffset="20184.1545">973 4331 102,'0'0'34,"16"19"2,-16-19 0,9 41-10,-2-18-16,12 9-3,0-2-3,8 8-4,-3-2 0,4 0 0,1-2 0,-1 1 0,-2-4 0,-5-7 0,2-1 0,-23-23 0,32 22-18,-32-22-16,0 0-5,0 0 3,7-28-1,-7 28 1</inkml:trace>
          <inkml:trace contextRef="#ctx0" brushRef="#br1" timeOffset="21081.2058">1377 4544 93,'0'0'32,"0"0"2,0 0 0,25 0-12,-8-6-10,17 5-5,-4-5-2,6 4-2,1 0-3,-3-2-2,2 10-6,-11-12-10,1 4-14,-5 4-4,-21-2 3,30-7-2</inkml:trace>
          <inkml:trace contextRef="#ctx0" brushRef="#br1" timeOffset="20868.1936">1513 4412 117,'0'0'36,"0"0"2,17 9-2,-11 10-17,-6-19-10,-6 36-9,6-15 0,4 3 0,-4 1 0,5 0 0,-5-5 0,2-1 0,0-2 0,-2-17 0,-2 25 0,2-25-3,-2 17-17,2-17-10,-20 0-8,20 0 2,0 0 1,-23-27-1</inkml:trace>
          <inkml:trace contextRef="#ctx0" brushRef="#br1" timeOffset="21446.2267">2039 4242 105,'0'0'34,"0"0"3,0 0-4,21 30-13,-27-7-5,8 19-4,-6-3-11,1 10 0,-5-2 0,4 1 0,1-5 0,3 2 0,0-7 0,0-8 0,3-2 0,1-9 0,4 0 0,-8-19-2,0 0-16,0 0-11,0 0-9,11-28 1,-7 1 2,0 1 0</inkml:trace>
          <inkml:trace contextRef="#ctx0" brushRef="#br1" timeOffset="21760.2446">2305 4218 118,'0'0'33,"29"17"3,-12 0-3,7 11-20,-9-2-5,8 14-1,-10 0-2,4 5-3,-9-2-2,-5 4 0,-6-3 0,-7 3 0,-5-4 0,-6-1 0,-1-2 0,-5-5 0,1-1 0,-1-7 0,3-1 0,1-13-4,23-13-6,-30 14-14,30-14-11,0 0-1,2-31 1,9 13-1</inkml:trace>
          <inkml:trace contextRef="#ctx0" brushRef="#br1" timeOffset="22373.2797">2705 4289 72,'0'0'32,"2"-17"0,-2 17 2,0 0-9,13-28-8,-13 28-5,21-22-5,-21 22-2,28-19-1,-11 13-1,0-5-1,2 7 0,-2 2-1,0 4 0,-17-2 0,27 15 0,-27-15 0,13 25-1,-11-8 0,-6 1 0,-4 3 0,-3 0 0,-2 0 0,-6 1 0,2-3 0,-2-2 0,0-2 0,19-15 0,-28 25 1,28-25-1,-17 15 2,17-15-2,0 0 0,0 0 0,0 0 0,0 0 0,9 17 0,-9-17 0,19 4 0,-19-4 0,29 1 0,-11-1 0,3-1 0,2-3 0,1 2 0,-1-4 0,0 4 0,-6-5 0,7 11-24,-24-4-11,21 0-3,-21 0 0,0 0 0</inkml:trace>
          <inkml:trace contextRef="#ctx0" brushRef="#br1" timeOffset="26626.523">213 4746 69,'0'0'31,"0"0"0,0 0 1,19 9-8,-19-9-6,11 40-4,-9-19-3,11 13-3,-5-8-2,5 2-1,-2-5-1,3 0-2,-14-23-2,22 26 0,-22-26 0,0 0 0,19 4 0,-19-4 0,6-27 0,-4 3 0,3-10 0,1-7 0,4-5 0,-5-8 0,6-3 0,-3-5-2,1-1 1,-1-1 0,-4 4 0,-2-2-1,-2 5 2,-2 2-1,0 3 1,0 2 0,2 5 0,0 4 0,2 5 0,4 8 0,-1 1 1,1 8-1,-6 19 1,9-20 0,-9 20 0,0 0 1,0 0 0,0 0-2,14 18 0,-14-18 0,0 0 0,30 17 0,-13-17 0,5-2 0,5 1 0,3-3 0,8 0 0,3 0 0,8 1 0,8-1 0,7 0 0,9 2 0,12-2 0,10 1 0,10-1 0,7-2 0,7 0 0,7 1 0,-2-1 0,7 2 0,-3 2 0,0 1 0,-7 1 0,-2 0 0,-8 0 0,-9 0 0,-4-2 0,-13 0 0,-12 0 0,-5-2 0,-13 0 0,-10-1 0,-7 3 0,-8-2 0,-9 4 0,-21 0 0,17 2 0,-17-2 0,0 0-6,0 0-29,-21 7-4,21-7-2,0 0 1,0 0-1</inkml:trace>
          <inkml:trace contextRef="#ctx0" brushRef="#br1" timeOffset="22946.3125">3401 4457 116,'0'0'36,"0"0"1,0 0-1,0 0-20,19-7-7,-19 7-4,27 2-5,-10 0 0,3 1 0,5 1 0,-1 0 0,7 0 0,1-2 0,2-1 0,-4-2 0,4 2 0,-12-8-11,7 11-4,-29-4-11,17-4-9,-17 4-1,0 0 1,-19 11 1</inkml:trace>
          <inkml:trace contextRef="#ctx0" brushRef="#br1" timeOffset="23212.3277">3430 4559 99,'-12'17'33,"12"-17"0,0 0 1,0 0-18,38 12-5,-17-16-4,9 6-1,-5-4-3,8 2-1,-2-2-1,-3 2-3,-2 4-1,-3-8-3,3 10-6,-26-6-12,34-6-11,-34 6 0,25-4 2,-25 4-2</inkml:trace>
          <inkml:trace contextRef="#ctx0" brushRef="#br1" timeOffset="27634.5806">3767 4657 87,'0'0'34,"0"0"1,2 25 2,4-3-5,-4-1-20,11 9-3,-4-3-3,10 3-3,-2-5-3,0-5 0,-17-20 0,29 27 0,-29-27 0,20 11 0,-20-11 0,0 0 0,8-25 0,-6 7 0,0-9 0,1-9 0,3-3 0,2-8 0,3-8 0,2-2 0,2-7 0,2-2 0,0 6 0,-2-1 0,0 3 0,-3 7 0,-5 6 0,-1 7 0,-2 8 0,-1 7 0,-1 4 0,-2 19 0,12-20 0,-12 20 0,22-6 0,-1 6 0,9 0 0,10 2 0,11-2 0,9-2 0,12-2 0,15-2 0,7-1 0,2-3 0,2 1 0,-3 1 0,-7 1 0,-10 1 0,-14 4 0,-17 0 0,-13 4 0,-13 0 0,-21-2 0,0 0-14,0 19-23,0-19-4,-23 15 0,23-15 0</inkml:trace>
          <inkml:trace contextRef="#ctx0" brushRef="#br1" timeOffset="23983.3718">4541 4825 92,'0'0'32,"0"21"2,0-21 1,0 0-9,0 0-14,0 0-5,0 0-1,15-19-2,-15 19-1,0-32 1,-4 7-4,-2-7 0,3-3 0,-1-9 0,2-3 0,0-6 0,4-1 0,4 3 0,-1 0 0,1 3 0,2 5 0,-5 7 0,-1 4 0,0 10 0,-4 3 0,2 19 0,-4-17 0,4 17 0,0 0 0,0 0 0,0 0 0,0 0 0,0 0 0,-20 22 0,20-22 0,-15 25 0,5-8 0,-3 4 0,-2-3 0,-6 7 0,-2 1 0,-3 3 0,-6-1 0,-4 4 0,-2-2 0,3 0 0,-1-3 0,6-3 0,5-5 0,4-4 0,21-15 0,-19 14 0,19-14 0,0 0 0,0 0 0,32-4 0,-9 0 0,4-2 0,5 4 0,3-3 0,7 3 0,-1-2 0,5 2 0,-1 0 0,-2 0 0,-3 2 0,0 0 0,-5 0 0,-8 0 0,-3 2 0,-7-4 0,-17 2 0,0 0-21,17 2-13,-17-2-5,0 0 1,0 0 0</inkml:trace>
        </inkml:traceGroup>
      </inkml:traceGroup>
    </inkml:traceGroup>
    <inkml:traceGroup>
      <inkml:annotationXML>
        <emma:emma xmlns:emma="http://www.w3.org/2003/04/emma" version="1.0">
          <emma:interpretation id="{3B416506-5203-4371-9B55-EF250A56B898}" emma:medium="tactile" emma:mode="ink">
            <msink:context xmlns:msink="http://schemas.microsoft.com/ink/2010/main" type="paragraph" rotatedBoundingBox="14715,16340 18680,16215 18700,16834 14734,169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3184A8C-A8DD-4E78-83AB-6396A5049905}" emma:medium="tactile" emma:mode="ink">
              <msink:context xmlns:msink="http://schemas.microsoft.com/ink/2010/main" type="line" rotatedBoundingBox="14715,16340 18680,16215 18700,16834 14734,16958"/>
            </emma:interpretation>
          </emma:emma>
        </inkml:annotationXML>
        <inkml:traceGroup>
          <inkml:annotationXML>
            <emma:emma xmlns:emma="http://www.w3.org/2003/04/emma" version="1.0">
              <emma:interpretation id="{54E2DF26-45AC-47DB-A329-4249CBD4173E}" emma:medium="tactile" emma:mode="ink">
                <msink:context xmlns:msink="http://schemas.microsoft.com/ink/2010/main" type="inkWord" rotatedBoundingBox="14715,16340 18680,16215 18700,16834 14734,16958"/>
              </emma:interpretation>
              <emma:one-of disjunction-type="recognition" id="oneOf3">
                <emma:interpretation id="interp15" emma:lang="en-US" emma:confidence="0">
                  <emma:literal>X+1=+_2</emma:literal>
                </emma:interpretation>
                <emma:interpretation id="interp16" emma:lang="en-US" emma:confidence="0">
                  <emma:literal>x +1=+_2</emma:literal>
                </emma:interpretation>
                <emma:interpretation id="interp17" emma:lang="en-US" emma:confidence="0">
                  <emma:literal>x +1=+.2</emma:literal>
                </emma:interpretation>
                <emma:interpretation id="interp18" emma:lang="en-US" emma:confidence="0">
                  <emma:literal>x+1=+_2</emma:literal>
                </emma:interpretation>
                <emma:interpretation id="interp19" emma:lang="en-US" emma:confidence="0">
                  <emma:literal>x +1=+2</emma:literal>
                </emma:interpretation>
              </emma:one-of>
            </emma:emma>
          </inkml:annotationXML>
          <inkml:trace contextRef="#ctx0" brushRef="#br1" timeOffset="30054.7191">2575 5691 101,'-26'13'33,"26"-13"1,0 0 2,0 0-17,34 15-7,-10-16-4,14 2-2,-4-6-2,9 3-2,-3-2-2,1-2 0,-3 5 0,-8-3 0,2 8-10,-32-4-16,34-4-9,-34 4-2,19-2 1,-19 2-1</inkml:trace>
          <inkml:trace contextRef="#ctx0" brushRef="#br1" timeOffset="29807.7049">2577 5546 118,'0'0'35,"0"0"3,0 0-4,0 0-18,0 0-8,26 0-2,-3-6-6,5 2 0,6 3 0,2-1 0,0 2 0,-6 2 0,0 3-3,-7-1-1,1 5-5,-24-9-10,25 2-13,-25-2-4,0 0 1,0 0-1</inkml:trace>
          <inkml:trace contextRef="#ctx0" brushRef="#br1" timeOffset="30954.7705">3237 5565 110,'0'0'32,"0"0"3,0 0-2,0 0-21,25 2-5,1-6-2,2-6 0,8 3-2,0-3 0,2 5-1,-2-3 1,0 4-1,1 1-1,-3 3-2,-4 2-1,-5-4-3,-1 9-5,-24-7-10,25 0-11,-25 0-6,0 0 2,0 0 0,0 0 2</inkml:trace>
          <inkml:trace contextRef="#ctx0" brushRef="#br1" timeOffset="31291.7898">3379 5759 98,'-29'21'33,"29"-21"2,0 0 0,0 0-15,0 0-7,0 0-4,32-15-2,-9 5-2,9 6-5,0-1 0,10 3 0,-1-2 0,3 2 0,-5 2 0,-1-2 0,-4 4 0,-8-4 0,-1 14-2,-25-12-28,0 0-7,19 0-1,-19 0 1,0 0-1</inkml:trace>
          <inkml:trace contextRef="#ctx0" brushRef="#br1" timeOffset="30635.7523">3450 5421 97,'0'0'33,"4"-26"0,-4 26 1,0 0-15,0 0-6,0 0-4,10 34-2,-12-4-1,-2 0-2,4 6-4,-4 0 0,2-2 0,2-6 0,2-3 0,2-5 0,-4-20 0,7 29-8,-7-29-16,0 0-11,0 0-3,0 0 2,0 0-2</inkml:trace>
          <inkml:trace contextRef="#ctx0" brushRef="#br1" timeOffset="32351.8505">4199 5355 68,'0'0'32,"0"0"1,-9-22-1,9 22-5,0 0-10,6-25-4,-6 25-5,28-17-2,-5 6-1,1 1-1,8 1-1,-4 0 1,6 3-1,-5 2-3,1 8 0,-6 5 0,-3 8 0,-4 2 0,-4 9 0,-3 3 0,-5 5 0,-6 1 0,-3 3 0,-8-2 0,-3-1 0,-5-1 0,-7 0 0,-3-4 0,-2-2 0,-4-3 0,2-7 0,2-1 0,2-6 0,5-3 0,6-10 0,19 0 0,-22-13 0,22 13 0,-2-27 0,2 10 0,7-2 0,5-1 0,1-1 0,2 2 0,6 2 0,-2 2 0,3 2 0,5 1 0,-6 9 0,1 1 0,-1 6 0,-2 3 0,0 6 0,-2 1 0,0 3 0,-17-17 0,34 32 0,-17-19 0,1-2 0,3-1 0,0-3 0,0-3 0,-2-2 0,-1-4 0,5-2 0,-6 0 0,2-3 0,-19 7 0,26-17 0,-26 17 0,23-17 0,-23 17 0,0 0 0,19-17 0,-19 17 0,0 0 0,0 0 0,0 0 0,0 0 0,0 0 0,0 0 0,0 0 0,0 0 0,21 2-13,-21-2-22,0 0-4,0 0-1,1-17 2,-1 17-2</inkml:trace>
          <inkml:trace contextRef="#ctx0" brushRef="#br1" timeOffset="28263.6166">845 5397 125,'0'0'37,"23"19"2,-6 3-1,-6-3-22,17 17-16,-1 0 0,9 7 0,-2 1 0,3 7 0,-1-4 0,-2-2 0,-2-3 0,-4-7 0,-3-3 0,-10-11 0,2 2 0,-17-23-9,0 0-25,0 0-4,0 0-3,0 0 4,-24-23 0</inkml:trace>
          <inkml:trace contextRef="#ctx0" brushRef="#br1" timeOffset="28568.6341">1213 5393 109,'0'0'32,"0"0"2,0 0-2,2 17-19,-2-17-4,-27 45-2,1-11-2,-2 10 0,-8 1-1,-4 10-1,-5-4-1,4 1-2,-3-3 0,8-3 0,6-7 0,2-8-6,15-1-5,-4-19-14,17-11-11,0 0 0,0 0 0,22-13 1</inkml:trace>
          <inkml:trace contextRef="#ctx0" brushRef="#br1" timeOffset="28909.6536">1649 5459 111,'0'0'37,"19"4"1,-19-4 0,0 34-13,-6-17-19,6 9-6,-4 1 0,4 3 0,-4 0 0,4-2 0,2-1 0,-2-5 0,2-5 0,-2-17 0,4 30 0,-4-30-30,0 0-7,0 0-2,-17-15 2,17 15-1</inkml:trace>
          <inkml:trace contextRef="#ctx0" brushRef="#br1" timeOffset="29093.6641">1473 5612 82,'-17'9'33,"17"-9"-1,0 0 1,0 0-9,27 6-12,-3-4-5,1-4-3,7 0-4,2 4-9,-2-4-18,4-4-6,0 5 0,-8-5 1,2 6-2</inkml:trace>
          <inkml:trace contextRef="#ctx0" brushRef="#br1" timeOffset="29461.6851">2162 5321 128,'0'17'36,"-2"0"2,0 10-1,8 9-24,-14-1-10,8 13-3,-5 1 0,-1 9 0,-2-3 0,1 1 0,-3-7 0,3-3 0,-1-7 0,3-8 0,5-5 0,0-26 0,5 23-22,-5-23-14,0 0-3,0 0 1,17-10-1</inkml:trace>
        </inkml:traceGroup>
      </inkml:traceGroup>
    </inkml:traceGroup>
    <inkml:traceGroup>
      <inkml:annotationXML>
        <emma:emma xmlns:emma="http://www.w3.org/2003/04/emma" version="1.0">
          <emma:interpretation id="{C7F5E4FF-B43E-453C-8D79-D9E59375523D}" emma:medium="tactile" emma:mode="ink">
            <msink:context xmlns:msink="http://schemas.microsoft.com/ink/2010/main" type="paragraph" rotatedBoundingBox="15423,16982 17345,17064 17324,17560 15402,1747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019A7A2-7550-43A2-86E4-9ADFF1952C1F}" emma:medium="tactile" emma:mode="ink">
              <msink:context xmlns:msink="http://schemas.microsoft.com/ink/2010/main" type="inkBullet" rotatedBoundingBox="15416,17150 15713,17163 15710,17212 15414,17200"/>
            </emma:interpretation>
            <emma:one-of disjunction-type="recognition" id="oneOf4">
              <emma:interpretation id="interp20" emma:lang="en-US" emma:confidence="0">
                <emma:literal>_</emma:literal>
              </emma:interpretation>
              <emma:interpretation id="interp21" emma:lang="en-US" emma:confidence="0">
                <emma:literal>-</emma:literal>
              </emma:interpretation>
              <emma:interpretation id="interp22" emma:lang="en-US" emma:confidence="0">
                <emma:literal>~</emma:literal>
              </emma:interpretation>
              <emma:interpretation id="interp23" emma:lang="en-US" emma:confidence="0">
                <emma:literal>•</emma:literal>
              </emma:interpretation>
              <emma:interpretation id="interp24" emma:lang="en-US" emma:confidence="0">
                <emma:literal>v</emma:literal>
              </emma:interpretation>
            </emma:one-of>
          </emma:emma>
        </inkml:annotationXML>
        <inkml:trace contextRef="#ctx0" brushRef="#br1" timeOffset="36076.0635">1502 6187 113,'0'0'34,"0"0"1,-17 13-3,17-13-18,0 0-5,20 16-3,-3-16-3,6-2 0,2 2-2,3-4-1,4 2-2,-4-6-5,6 10-11,-9-5-14,-3-3-5,1 0 2,-2-3-2</inkml:trace>
      </inkml:traceGroup>
      <inkml:traceGroup>
        <inkml:annotationXML>
          <emma:emma xmlns:emma="http://www.w3.org/2003/04/emma" version="1.0">
            <emma:interpretation id="{7C5A948E-6871-400E-8D67-46E251AAAD66}" emma:medium="tactile" emma:mode="ink">
              <msink:context xmlns:msink="http://schemas.microsoft.com/ink/2010/main" type="line" rotatedBoundingBox="15920,17003 17345,17064 17324,17560 15899,17500"/>
            </emma:interpretation>
          </emma:emma>
        </inkml:annotationXML>
        <inkml:traceGroup>
          <inkml:annotationXML>
            <emma:emma xmlns:emma="http://www.w3.org/2003/04/emma" version="1.0">
              <emma:interpretation id="{4E147EC5-F524-48C4-B6FE-098D6C57D47C}" emma:medium="tactile" emma:mode="ink">
                <msink:context xmlns:msink="http://schemas.microsoft.com/ink/2010/main" type="inkWord" rotatedBoundingBox="15920,17003 17345,17064 17324,17560 15899,17500"/>
              </emma:interpretation>
              <emma:one-of disjunction-type="recognition" id="oneOf5">
                <emma:interpretation id="interp25" emma:lang="en-US" emma:confidence="1">
                  <emma:literal>1-1</emma:literal>
                </emma:interpretation>
                <emma:interpretation id="interp26" emma:lang="en-US" emma:confidence="0">
                  <emma:literal>11</emma:literal>
                </emma:interpretation>
                <emma:interpretation id="interp27" emma:lang="en-US" emma:confidence="0">
                  <emma:literal>•-1</emma:literal>
                </emma:interpretation>
                <emma:interpretation id="interp28" emma:lang="en-US" emma:confidence="0">
                  <emma:literal>111</emma:literal>
                </emma:interpretation>
                <emma:interpretation id="interp29" emma:lang="en-US" emma:confidence="0">
                  <emma:literal>--1</emma:literal>
                </emma:interpretation>
              </emma:one-of>
            </emma:emma>
          </inkml:annotationXML>
          <inkml:trace contextRef="#ctx0" brushRef="#br1" timeOffset="36960.114">2734 6295 61,'0'0'29,"-19"5"1,19-5 0,0 0-2,0 0-15,26 4-3,-9-8-1,9 6-2,1-7-2,3 5-1,-2-6-2,3 4-1,1 0-4,-8-5-5,10 7-15,-6 0-9,-5-2-1,0 0 0,-6-6-1</inkml:trace>
          <inkml:trace contextRef="#ctx0" brushRef="#br1" timeOffset="37258.1311">3390 6078 103,'19'6'35,"-19"-6"1,4 32-1,-4 0-15,-8-6-10,6 16-3,-5-1-1,3 6-3,-2-1-3,2 1 0,-1-6 0,1-7 0,6 2 0,-10-19-27,8-17-7,10 23-4,-10-23 0,0 0 0</inkml:trace>
          <inkml:trace contextRef="#ctx0" brushRef="#br1" timeOffset="36390.0814">1988 6074 90,'21'-6'33,"-21"6"2,0 0 1,19 19-11,-8 6-11,-13-3-4,10 14-2,-14 0-4,4 8-4,-5-3 0,1 4 0,-1-5 0,-1-2 0,2-4 0,-1-8 0,9-1 0,-2-25-5,4 18-27,-4-18-6,0 0 0,0 0 0,18-18 0</inkml:trace>
        </inkml:traceGroup>
      </inkml:traceGroup>
    </inkml:traceGroup>
    <inkml:traceGroup>
      <inkml:annotationXML>
        <emma:emma xmlns:emma="http://www.w3.org/2003/04/emma" version="1.0">
          <emma:interpretation id="{CA2CD6C5-AB12-47D2-AEAB-D3769F835071}" emma:medium="tactile" emma:mode="ink">
            <msink:context xmlns:msink="http://schemas.microsoft.com/ink/2010/main" type="paragraph" rotatedBoundingBox="15416,17956 19285,17934 19289,18556 15420,1857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DE86989-3702-4838-979A-0A517FD16FD5}" emma:medium="tactile" emma:mode="ink">
              <msink:context xmlns:msink="http://schemas.microsoft.com/ink/2010/main" type="line" rotatedBoundingBox="15416,17956 19285,17934 19289,18556 15420,18577"/>
            </emma:interpretation>
          </emma:emma>
        </inkml:annotationXML>
        <inkml:traceGroup>
          <inkml:annotationXML>
            <emma:emma xmlns:emma="http://www.w3.org/2003/04/emma" version="1.0">
              <emma:interpretation id="{B57D6C6D-93E5-4CE0-8606-EA0A69754937}" emma:medium="tactile" emma:mode="ink">
                <msink:context xmlns:msink="http://schemas.microsoft.com/ink/2010/main" type="inkWord" rotatedBoundingBox="15416,17956 19285,17934 19289,18556 15420,18577">
                  <msink:destinationLink direction="with" ref="{72295CD6-9E1A-41B0-95A0-83A60E845C58}"/>
                </msink:context>
              </emma:interpretation>
              <emma:one-of disjunction-type="recognition" id="oneOf6">
                <emma:interpretation id="interp30" emma:lang="en-US" emma:confidence="0">
                  <emma:literal>X=-1+_2</emma:literal>
                </emma:interpretation>
                <emma:interpretation id="interp31" emma:lang="en-US" emma:confidence="0">
                  <emma:literal>X=-1I2</emma:literal>
                </emma:interpretation>
                <emma:interpretation id="interp32" emma:lang="en-US" emma:confidence="0">
                  <emma:literal>X=-1+.2</emma:literal>
                </emma:interpretation>
                <emma:interpretation id="interp33" emma:lang="en-US" emma:confidence="0">
                  <emma:literal>4=-12</emma:literal>
                </emma:interpretation>
                <emma:interpretation id="interp34" emma:lang="en-US" emma:confidence="0">
                  <emma:literal>4=12</emma:literal>
                </emma:interpretation>
              </emma:one-of>
            </emma:emma>
          </inkml:annotationXML>
          <inkml:trace contextRef="#ctx0" brushRef="#br1" timeOffset="38808.2197">1858 7049 96,'8'-20'35,"-8"20"0,0 0 1,0 0-10,0 0-16,-6 26-4,-5 2-1,-10 8-2,0 8 0,-11 5-3,-2 5 0,-7 1 0,-1 0 0,3-6 0,1-4 0,8-5 0,3-8 0,8-8 0,19-24 0,-15 27-15,15-27-14,0 0-8,14-19-2,3 4 3,3-2-1</inkml:trace>
          <inkml:trace contextRef="#ctx0" brushRef="#br1" timeOffset="38505.2024">1581 6997 102,'0'0'38,"15"20"1,-9 1 1,5 17-12,-4-4-20,16 13-8,0 0 0,5 8 0,4-2 0,2-2 0,2-4 0,2-10 0,-2-6 0,-6-7 0,-4-5 0,-7-11 0,-2 3 0,-17-11-18,0 0-15,0 0-7,-32-13 2,7 1-1,1-3 2</inkml:trace>
          <inkml:trace contextRef="#ctx0" brushRef="#br1" timeOffset="39428.2552">2309 7298 116,'0'0'36,"0"0"2,4 19-1,17-13-22,-4-12-7,13 6-3,0-7-5,8 5 0,1-2 0,1-2 0,-2 3 0,-6-1 0,0 4 0,-10-8 0,9 12-23,-14-10-11,-17 6-5,18-9 0,-18 9 1</inkml:trace>
          <inkml:trace contextRef="#ctx0" brushRef="#br1" timeOffset="39167.2403">2341 7140 116,'-28'15'36,"28"-15"2,0 0-3,0 0-19,0 0-7,17-6-4,9 1-5,3-1 0,4 0 0,1 1 0,6 3 0,-2 0 0,-4 2 0,-2 4 0,-8-6 0,1 8-8,-25-6-3,34 3-14,-34-3-9,0 0-3,0 0 1,0 0 0</inkml:trace>
          <inkml:trace contextRef="#ctx0" brushRef="#br1" timeOffset="39931.284">3088 7174 102,'0'0'37,"0"0"1,0 0 0,4 24-14,-4-24-13,30 0-6,-7-3-5,13 5 0,-1-4 0,5 2 0,-2 0 0,0-2 0,-3 0 0,-8 0 0,-3 0 0,-24 2 0,29-4-3,-29 4-12,0 0-14,0 0-6,17-19-3,-17 19 2,0 0-1</inkml:trace>
          <inkml:trace contextRef="#ctx0" brushRef="#br1" timeOffset="40283.3041">3679 6959 114,'0'0'35,"17"15"3,-14 4-2,-10 2-20,11 16-5,-8 1-6,2 13-5,-2-4 0,0 6 0,-5 0 0,5 0 0,-5-6 0,1-2 0,3-7 0,3-6 0,-2-6 0,4-3 0,0-23 0,0 23 0,0-23 0,0 0-25,0 0-13,0 0-2,0 0 0,-13-25 1</inkml:trace>
          <inkml:trace contextRef="#ctx0" brushRef="#br1" timeOffset="41127.3524">4035 7231 103,'0'0'33,"-13"16"3,13-16-3,0 0-18,26 8-4,-5-14-3,7 10-3,1-8-1,9 4-1,-5-2-1,5-1-2,-2 3 0,-4-4-3,-2 6-1,-7-10-4,3 14-12,-26-6-12,27-8-5,-27 8 1,0 0 0</inkml:trace>
          <inkml:trace contextRef="#ctx0" brushRef="#br1" timeOffset="40856.3369">4199 7010 97,'17'-6'36,"-17"6"1,6 17 1,-2 8-14,-12-8-10,12 17-5,-10-4-9,4 7 0,-1-1 0,-1 2 0,0-6 0,2-2 0,2-5 0,-4-6 0,4-19 0,2 19 0,-2-19 0,0 0-15,0 0-18,0 0-7,0 0 2,-2-17 0,2 17 0</inkml:trace>
          <inkml:trace contextRef="#ctx0" brushRef="#br1" timeOffset="41465.3717">4014 7534 114,'-26'19'35,"26"-19"2,0 0 0,0 0-22,0 0-6,30 4-3,0-2-4,2-6-2,8 4 0,2-4 0,1 2 0,-3-1 0,-3 1 0,-5 0 0,-3 0 0,-5 4 0,-24-2-6,30-6-25,-30 6-6,0 0-2,0 0 1,21-23-1</inkml:trace>
          <inkml:trace contextRef="#ctx0" brushRef="#br1" timeOffset="42390.4246">4871 7076 69,'0'0'32,"-25"-4"-2,25 4 1,0 0-10,0 0-7,-3-19-3,3 19-3,28-22 0,-9 6-2,9 5 0,-1-2 0,3 5 0,-4 3-2,6 5-1,-7 3-3,3 7 0,-7 3 0,-2 8 0,-4 2 0,-6 5 0,-5 2 0,-6 2 0,-7 4 0,-6-2 0,-6 0 0,-6 2 0,-7 0 0,-1-3 0,-5-2 0,2-7 0,0-5 0,5-2 0,2-6 0,9-7 0,5-6 0,17 2 0,-17-21 0,17 21 0,5-28 0,3 11 0,5-2 0,-13 19 0,32-32 0,-11 17 0,3 2 0,-1 2 0,4-1 0,-1 5 0,-3 3 0,-3 8 0,-1 1 0,-19-5 0,30 23 0,-30-23 0,23 34 0,-10-13 0,-1-2 0,-12-19 0,34 28 0,-16-15 0,-1-3 0,4-3 0,2-5 0,-4-4 0,1-2 0,1-1 0,-4-5 0,2 1 0,-19 9 0,28-21 0,-28 21 0,21-19 0,-21 19 0,0 0 0,0 0 0,0 0 0,0 0 0,0 0 0,0 0 0,0 0 0,0 0 0,6-17 0,-6 17-36,0 0-3,0 0-2,0 0 2,-2-21-1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11:25.30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2295CD6-9E1A-41B0-95A0-83A60E845C58}" emma:medium="tactile" emma:mode="ink">
          <msink:context xmlns:msink="http://schemas.microsoft.com/ink/2010/main" type="inkDrawing" rotatedBoundingBox="14945,17662 18853,17427 18857,17500 14950,17735" semanticType="callout" shapeName="Other">
            <msink:sourceLink direction="with" ref="{B57D6C6D-93E5-4CE0-8606-EA0A69754937}"/>
          </msink:context>
        </emma:interpretation>
      </emma:emma>
    </inkml:annotationXML>
    <inkml:trace contextRef="#ctx0" brushRef="#br0">123 203 22,'-28'12'15,"-6"-14"5,11 9 0,3-3-4,1 0 1,19-4 3,0 0 0,9 19 1,16-19-5,16 7-3,10-11-3,17 8-2,15-10-1,21 3-2,17-7-1,16 3 0,16-5 1,21 1-2,12-6 0,18 2 0,6-4 0,10 2-3,1-2 0,4 2 0,-9-2 0,-4 4 0,-10 0 0,-16 4 0,-14 2 0,-15-1 0,-22 4 0,-19 3 0,-20-1 0,-25 0 0,-14 8 0,-23-8-2,-11 17-14,-23-13-16,-19 12-6,-15-3 1,-11-1 0,-12 3-1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11:38.94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76B5168-9965-4B9E-BE73-CC52ABD21762}" emma:medium="tactile" emma:mode="ink">
          <msink:context xmlns:msink="http://schemas.microsoft.com/ink/2010/main" type="inkDrawing" rotatedBoundingBox="20366,15375 24708,15013 24894,17246 20552,17608" hotPoints="24656,15213 24744,17343 20556,17515 20469,15385" semanticType="enclosure" shapeName="Rectangle">
            <msink:sourceLink direction="with" ref="{336303D4-3C6A-4A97-83CF-C3D4D65EB398}"/>
          </msink:context>
        </emma:interpretation>
      </emma:emma>
    </inkml:annotationXML>
    <inkml:trace contextRef="#ctx0" brushRef="#br0">0 174 72,'0'0'32,"0"0"1,0 0 1,27-4-12,3 11-7,0-7-4,25 6-3,1-4-3,20 0-1,14-2-1,20 0 0,14-6 0,20 1 0,16-5 0,16-1 1,14-4-4,14 0 0,9-4 0,6 0 0,5-2 0,3 2 0,-8 0 0,-3 6 0,-14 2 0,-11 3 0,-18 6 0,-14 4 0,-19 2 0,-16 2 0,-15-2 0,-16 1 0,-14-1 0,-11 0 0,-17-4 0,-10-2 0,-12 0 0,-10 4 0,-19-2 0,18 6 0,-18-6 0,0 0 0,-3 24 0,3-24 0,-4 34 0,0-9 0,0 5 0,-1 6 0,-1 9 0,0 6 0,3 13 0,-5 6 0,-1 7 0,-1 6 0,3 9 0,1 7 0,0 2 0,3 7 0,3-2 0,1-3 0,9 1 0,-3-6 0,-1-7 0,4-12 0,-3-9 0,1-14 0,-3-8 0,1-11 0,-2-12 0,0-8 0,-4-17 0,0 0 0,0 0 0,0 0 0,18 4 0,-18-4-30,-26-14-11,3 9-3,-5 5 2,-10-2-1</inkml:trace>
    <inkml:trace contextRef="#ctx0" brushRef="#br0" timeOffset="-969.0554">32 240 91,'0'0'33,"0"0"1,-11 19 0,7 1-12,14 27-4,-10 3-4,11 19-5,-5 11-9,9 18 0,-4 13 0,2 15 0,-1 6 0,1 10 0,-7-1 0,1 1 0,-5-6 0,-2-8 0,-2-13 0,-2-11 0,1-14 0,-3-12 0,4-14 0,-2-15 0,2-13 0,0-14 0,2-22 0,0 0 0,10-20-7,-10-18-31,7-5-5,-1-14 2,3-9 0</inkml:trace>
    <inkml:trace contextRef="#ctx0" brushRef="#br0" timeOffset="691.0395">227 2362 70,'0'0'31,"-17"9"0,17-9 1,0 0-7,0 0-14,22 16-1,-1-18 0,17 7-2,5-7 0,19 2 0,12-9-1,30 1-3,22-9-4,29-1 0,28-9 0,26 1 0,27-4 0,15 1 0,13 1 0,6 3 0,-8 1 0,-3 7 0,-20 4 0,-14 0 0,-23 1 0,-21 5 0,-25 1 0,-22-2 0,-24 7 0,-27-3 0,-19 2 0,-21 0 0,-15 2 0,-11 2 0,-17-2 0,0 0 0,0 0 0,0 0 0,0 0 0,0 0 0,0 0 0,0 0-36,-11-17-5,11 17-3,-21-26 1,8 7-1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11:32.99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36303D4-3C6A-4A97-83CF-C3D4D65EB398}" emma:medium="tactile" emma:mode="ink">
          <msink:context xmlns:msink="http://schemas.microsoft.com/ink/2010/main" type="writingRegion" rotatedBoundingBox="20858,15557 23857,15673 23804,17046 20805,16930">
            <msink:destinationLink direction="with" ref="{376B5168-9965-4B9E-BE73-CC52ABD21762}"/>
          </msink:context>
        </emma:interpretation>
      </emma:emma>
    </inkml:annotationXML>
    <inkml:traceGroup>
      <inkml:annotationXML>
        <emma:emma xmlns:emma="http://www.w3.org/2003/04/emma" version="1.0">
          <emma:interpretation id="{EF1C1A20-EB4B-46F8-969E-B888E10385EA}" emma:medium="tactile" emma:mode="ink">
            <msink:context xmlns:msink="http://schemas.microsoft.com/ink/2010/main" type="paragraph" rotatedBoundingBox="20858,15557 23857,15673 23804,17046 20805,169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1615F4-B617-4BD1-9ACB-2E986C33DBD6}" emma:medium="tactile" emma:mode="ink">
              <msink:context xmlns:msink="http://schemas.microsoft.com/ink/2010/main" type="line" rotatedBoundingBox="20858,15557 23857,15673 23804,17046 20805,16930"/>
            </emma:interpretation>
          </emma:emma>
        </inkml:annotationXML>
        <inkml:traceGroup>
          <inkml:annotationXML>
            <emma:emma xmlns:emma="http://www.w3.org/2003/04/emma" version="1.0">
              <emma:interpretation id="{07E3C8D9-EE25-4633-A5F4-B7E3F277A4AD}" emma:medium="tactile" emma:mode="ink">
                <msink:context xmlns:msink="http://schemas.microsoft.com/ink/2010/main" type="inkWord" rotatedBoundingBox="20858,15557 23857,15673 23804,17046 20805,16930"/>
              </emma:interpretation>
              <emma:one-of disjunction-type="recognition" id="oneOf0">
                <emma:interpretation id="interp0" emma:lang="en-US" emma:confidence="0">
                  <emma:literal>4=-33,</emma:literal>
                </emma:interpretation>
                <emma:interpretation id="interp1" emma:lang="en-US" emma:confidence="0">
                  <emma:literal>4=33,</emma:literal>
                </emma:interpretation>
                <emma:interpretation id="interp2" emma:lang="en-US" emma:confidence="0">
                  <emma:literal>1=-33,</emma:literal>
                </emma:interpretation>
                <emma:interpretation id="interp3" emma:lang="en-US" emma:confidence="0">
                  <emma:literal>4=-333</emma:literal>
                </emma:interpretation>
                <emma:interpretation id="interp4" emma:lang="en-US" emma:confidence="0">
                  <emma:literal>4=-331</emma:literal>
                </emma:interpretation>
              </emma:one-of>
            </emma:emma>
          </inkml:annotationXML>
          <inkml:trace contextRef="#ctx0" brushRef="#br0">7286 4810 92,'0'0'32,"20"-21"0,-20 21 3,19-2-17,-19 2-5,0 0-4,-5 19-1,-5 6-2,-11-2 1,-1 12-4,-6 1-3,-5 8 0,-6 1 0,1 2 0,-2-4 0,3 1 0,3-5 0,2-3 0,3-6 0,7-3 0,5-6 0,17-21 0,-19 26 0,19-26 0,0 0-12,0 0-22,26-13-4,-9-6-1,10-4 1,5-3 0</inkml:trace>
          <inkml:trace contextRef="#ctx0" brushRef="#br0" timeOffset="-388.0221">6956 4837 73,'11'-17'31,"-11"17"3,19-14-1,-19 14-9,20 2-3,-20-2-3,23 23-3,-23-23-9,25 45-6,-8-18 0,7 8 0,4-3 0,6 6 0,2-4 0,2 2 0,0-4 0,-4-2 0,-4-3 0,-8-1 0,-6-1 0,-11-7 0,1 1 0,-6-19 0,0 17 0,0-17-7,0 0-27,-6-24-3,8 7-2,-2-6 1,-2 1 1</inkml:trace>
          <inkml:trace contextRef="#ctx0" brushRef="#br0" timeOffset="616.0353">7612 5089 94,'0'0'36,"-11"19"0,11-19 2,9 19-12,-9-19-11,28 2-5,-9-4-10,12 4 0,-3-6 0,8 2 0,-2-1 0,1 1 0,-2 2 0,-5-6 0,4 12 0,-32-6-31,38-4-5,-38 4-3,24-8 1,-24 8-1</inkml:trace>
          <inkml:trace contextRef="#ctx0" brushRef="#br0" timeOffset="341.0196">7635 4903 120,'-25'3'36,"25"-3"2,0 0-4,-17 2-18,17-2-5,19 6-11,-2-2 0,2-4 0,7 2 0,3-2 0,6 0 0,5-2 0,0 0 0,-1 0 0,-5 0 0,-2 4 0,-11-8-2,7 14-25,-28-8-8,0 0-4,0 0 1,0 0 0</inkml:trace>
          <inkml:trace contextRef="#ctx0" brushRef="#br0" timeOffset="1061.0607">8476 4933 81,'-23'2'35,"6"3"0,17-5 2,-28 4-11,28-4-6,0 0-5,30 21-9,-3-21-6,9 4 0,1-6 0,10 4 0,-1-6 0,-3 2 0,-3-2 0,-8 0 0,-10 2 0,-22 2 0,27 0 0,-27 0 0,0 0-30,0 0-8,0 0-3,6-20 2,-6 20 0</inkml:trace>
          <inkml:trace contextRef="#ctx0" brushRef="#br0" timeOffset="1923.11">9187 4789 96,'-19'0'33,"19"0"1,0 0 0,0 0-14,0 0-6,-3-26-3,3 26-3,26-21-3,-7 10-5,2-4 0,7 2 0,0-1 0,4 3 0,0 4 0,0 5 0,1 2 0,-5 7 0,-4 4 0,-5 6 0,-6 2 0,-3 4 0,-8 3 0,-8 1 0,-3 3 0,-10-4 0,-8-1 0,-3-1 0,-4-1 0,-2-2 0,2-4 0,2-4 0,2-4 0,8-3 0,22-6 0,-25 0 0,25 0 0,0 0 0,19-24 0,-2 12 0,6 3 0,7-1 0,-2 5 0,4 5 0,-4 2 0,3 5 0,-5 6 0,-2 4 0,-7 2 0,-7 6 0,-4-1 0,-5 5 0,-2-1 0,-9 0 0,-9-1 0,-5-7 0,-5 3 0,-5-10 0,-1 0 0,-3-7 0,0-2 0,0-6 0,4-6 0,6-1 0,4-8 0,5 2 0,4-6 0,15 21 0,-19-32 0,19 32 0,-8-26 0,8 26 0,0 0 0,0 0 0,0 0 0,0 0 0,0 0 0,0 0 0,0 0 0,0 0 0,2 19 0,-2-19 0,2 16 0,-2-16-21,0 0-19,0 0-4,0 0 2,28 2-1</inkml:trace>
          <inkml:trace contextRef="#ctx0" brushRef="#br0" timeOffset="4093.2342">9099 5601 68,'13'-23'34,"-13"23"-1,0 0 4,0 0-7,0 0-7,0 0-6,0 0-4,13 30-13,-9-2 0,-4 4 0,4 10 0,-6 1 0,4 6 0,-6-3 0,2-1 0,-2-5 0,4-5 0,0-8 0,0-8 0,0-19 0,11 19 0,-11-19 0,19-12 0,-2 5-16,-7-12-23,1 2-3,-3-6 1,-1-1-1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11:49.34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-3 17 106,'2'-21'37,"-2"21"0,0 0 0,17 4-15,-17-4-8,13 23-12,-3-4-2,11 9 0,1 6 0,8 7 0,6 7 0,6 4 0,3 3 0,0-2 0,-1 0 0,-3-4 0,-5-6 0,-6-5 0,-3-6 0,-12-13 0,0 0 0,-15-19-8,0 0-27,0 0-4,-6-23-1,6 23 2,-26-34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11:49.69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400 24 97,'13'-30'36,"-13"30"3,0 0-1,0 0-10,0 0-11,-4 32-17,-11-4 0,-2 10 0,-6 7 0,1 6 0,-10 4 0,-6 3 0,-2 4 0,-1-5 0,-3-2 0,5-4 0,5-6 0,2-7 0,9-10 0,6-9 0,17-19 0,0 0 0,9 17-3,-9-17-32,31-23-4,-11 6-1,11 0 1,1-5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11:50.10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-4 47 71,'6'-20'32,"-6"20"1,-4-17 1,4 17-8,0 0-4,0 0-3,0 0-4,0 0-12,0 0-3,0 0 0,0 0 0,25 0 0,-6-2 0,11 2 0,2-2 0,9 2 0,3-2 0,-3 2 0,-1-2 0,-6 0 0,-4 2 0,-9-2 0,-1 6 0,-20-4-10,0 0-26,0 0-5,0 0 1,0 0 1,0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11:50.42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9 5 121,'-14'19'37,"14"-19"3,0 0-1,0 0-21,27 7-18,-8-9 0,9 4 0,0-4 0,8 2 0,0 0 0,-2-2 0,4 1 0,-1-3 0,-4-2 0,-3 0 0,-4 3 0,-7-5 0,2 14-2,-21-6-33,0 0-4,0 0-2,0 0 1,0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01:25.383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A542780-13D0-4270-908F-DE62B63B6A59}" emma:medium="tactile" emma:mode="ink">
          <msink:context xmlns:msink="http://schemas.microsoft.com/ink/2010/main" type="writingRegion" rotatedBoundingBox="8616,11176 23672,10618 23963,18470 8907,19028"/>
        </emma:interpretation>
      </emma:emma>
    </inkml:annotationXML>
    <inkml:traceGroup>
      <inkml:annotationXML>
        <emma:emma xmlns:emma="http://www.w3.org/2003/04/emma" version="1.0">
          <emma:interpretation id="{B961FC8D-72F8-44EF-8AA1-01FCBE8A235C}" emma:medium="tactile" emma:mode="ink">
            <msink:context xmlns:msink="http://schemas.microsoft.com/ink/2010/main" type="paragraph" rotatedBoundingBox="14121,10946 20761,10867 20772,11802 14132,118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38D88BD-D624-44C3-AFBB-E9B9749E9A5D}" emma:medium="tactile" emma:mode="ink">
              <msink:context xmlns:msink="http://schemas.microsoft.com/ink/2010/main" type="line" rotatedBoundingBox="14121,10946 20761,10867 20772,11802 14132,11880">
                <msink:destinationLink direction="with" ref="{571DFA80-7738-4E1A-A8A7-531175A036A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0FAA2E5-E346-4A8F-8A7D-FC4CBD96D9FE}" emma:medium="tactile" emma:mode="ink">
                <msink:context xmlns:msink="http://schemas.microsoft.com/ink/2010/main" type="inkWord" rotatedBoundingBox="14121,10946 20761,10867 20772,11802 14132,11880"/>
              </emma:interpretation>
              <emma:one-of disjunction-type="recognition" id="oneOf0">
                <emma:interpretation id="interp0" emma:lang="en-US" emma:confidence="0">
                  <emma:literal>3/(2+10)=9</emma:literal>
                </emma:interpretation>
                <emma:interpretation id="interp1" emma:lang="en-US" emma:confidence="0">
                  <emma:literal>3/412+104=9</emma:literal>
                </emma:interpretation>
                <emma:interpretation id="interp2" emma:lang="en-US" emma:confidence="0">
                  <emma:literal>31/12+104=9</emma:literal>
                </emma:interpretation>
                <emma:interpretation id="interp3" emma:lang="en-US" emma:confidence="0">
                  <emma:literal>3/(2+104)=9</emma:literal>
                </emma:interpretation>
                <emma:interpretation id="interp4" emma:lang="en-US" emma:confidence="0">
                  <emma:literal>31/22+104=9</emma:literal>
                </emma:interpretation>
              </emma:one-of>
            </emma:emma>
          </inkml:annotationXML>
          <inkml:trace contextRef="#ctx0" brushRef="#br0">4028 56 100,'0'0'37,"27"-17"1,-27 17 0,26-6-4,-5 20-26,-21-14-8,39 39 0,-20-7 0,2 8 0,-8 5 0,0 10 0,-7 0 0,-8 1 0,-4 3 0,-7-3 0,-4-3 0,-5-4 0,1-2 0,-7-7 0,3-2 0,-5-10 0,9 2 0,-9-15-25,11-2-11,19-13-3,-28 10 1,28-10 0</inkml:trace>
          <inkml:trace contextRef="#ctx0" brushRef="#br0" timeOffset="-721.0413">3466 279 88,'0'0'33,"11"-19"1,-11 19 3,0 0-9,0 0-13,19 15-3,-4 9-4,-3-1-8,6 11 0,1-2 0,6 8 0,-1-3 0,5 3 0,-5-2 0,6-6 0,-3-4 0,-1-5 0,-1-4 0,-6-4 0,-1-4 0,-18-11 0,25 9 0,-25-9 0,0 0-18,0 0-18,-4-18-4,4 18 2,-21-25 0,21 25 1</inkml:trace>
          <inkml:trace contextRef="#ctx0" brushRef="#br0" timeOffset="-378.0217">3721 226 114,'0'0'36,"0"0"1,0 0-2,5 20-18,-5-20-6,-22 42-6,7-12-5,-1 10 0,-4-1 0,-5 10 0,1 1 0,-1-3 0,1-2 0,3-4 0,2-3 0,-2-8 0,8-5 0,13-25 0,-19 30 0,19-30-5,0 0-24,0 0-7,0 0-2,6-19 2,7-2-1</inkml:trace>
          <inkml:trace contextRef="#ctx0" brushRef="#br0" timeOffset="-1278.0731">2974 250 74,'0'0'34,"0"0"-1,0 0 3,0 0-3,-19 17-15,21 8-4,-14-3-4,9 12-7,-9 2-3,7 9 0,-1 1 0,2 1 0,2-6 0,6-1 0,4-4 0,3-6 0,6-7 0,0-6 0,2-10 0,5-5 0,3-8 0,3-7 0,2-9 0,-2-5 0,-5-5 0,3-4 0,-5-3 0,-8-1 0,-4-1 0,-7 1 0,-8 2 0,-5 2 0,-3 4 0,-10 4 0,-1 3 0,-5 7 0,-3 4 0,1 5 0,2 11 0,0 0 0,7 17-15,-2-2-16,6 7-4,6 6-2,2 0 1,7 4 0</inkml:trace>
          <inkml:trace contextRef="#ctx0" brushRef="#br0" timeOffset="-1752.1002">2664 214 100,'8'-17'34,"-8"17"3,0 0-2,0 0-13,0 0-7,22 38-3,-23-10-12,2 18 0,-4 1 0,3 13 0,-2 3 0,0 1 0,0-6 0,2-5 0,2-10 0,2-7 0,-2-8 0,-1-11 0,-1-17 0,0 0 0,14 21 0,-14-21-20,5-21-18,3 4-1,-1-3-1,3-9 2</inkml:trace>
          <inkml:trace contextRef="#ctx0" brushRef="#br0" timeOffset="-2876.1645">2062 343 118,'0'0'38,"19"-15"2,-19 15-1,0 0-19,8 22-20,-10-5 0,6 13 0,-6 4 0,4 6 0,-2 3 0,0 1 0,0-3 0,-2-1 0,0-4 0,2-6 0,-2-6 0,-2-7 0,4-17 0,-2 17 0,2-17 0,0 0 0,0 0-19,4-30-19,-4 30-3,-5-30 1,5 30 0</inkml:trace>
          <inkml:trace contextRef="#ctx0" brushRef="#br0" timeOffset="-2627.1503">1927 579 107,'-17'0'35,"17"0"3,0 0-1,0 0-12,30 1-12,-8-8-13,16 7 0,-2-4 0,4 0 0,-1-1 0,1-3 0,-1 6 0,-5 0 0,-2 12 0,-15-10 0,10 11-22,-27-11-15,26 21-4,-26-21 1,0 0 0</inkml:trace>
          <inkml:trace contextRef="#ctx0" brushRef="#br0" timeOffset="-3456.1977">1317 182 79,'-17'-2'32,"17"2"-1,0 0 2,0 0-6,0 0-13,0 0-5,12-26-1,5 17-2,-17 9-1,35-27 0,-18 10-1,6 6-2,-4 0-2,2 7 0,-4 2 0,-17 2 0,28 15 0,-28-15 0,19 32 0,-14-9 0,-5 1 0,-1-1 0,-5 3 0,-4-3 0,-3 0 0,-4 1 0,-2-1 0,-1-1 0,-3-1 0,0 2 0,3-6 0,1 0 0,19-17 0,-27 22 0,27-22 0,0 0 0,0 0 0,0 0 0,0 0 0,0 0 0,25 10 0,-25-10 0,30-4 0,-11 2 0,2-2 0,1 1 0,3-3 0,-1 2 0,-1-2 0,-2 1 0,-2 3 0,-19 2 0,24-2 0,-24 2-7,0 0-29,0 0-3,0 0-2,17-17 1,-17 17 1</inkml:trace>
          <inkml:trace contextRef="#ctx0" brushRef="#br0" timeOffset="-4531.2592">597 194 88,'9'-29'35,"-9"29"1,13-20 2,-13 20-10,25-8-10,-25 8-6,28 21-12,-15 1 0,8 14 0,-4 6 0,4 7 0,-1 2 0,3 5 0,2-1 0,1-4 0,2-8 0,1-7 0,1-7 0,0-7 0,-4-7 0,-3-7 0,-4-3 0,-19-5 0,24 6 0,-24-6 0,0 0 0,0 0-3,0 0-29,-20-15-5,20 15-4,-29-21 4,14 4-1</inkml:trace>
          <inkml:trace contextRef="#ctx0" brushRef="#br0" timeOffset="-4142.237">919 213 62,'8'-17'28,"-8"17"2,0 0-1,7-23-6,-7 23-2,0 0-3,0 0-2,-2 17-3,-3 11-2,-12 0-7,4 14-4,-12 5 0,1 8 0,-5 3 0,1 3 0,0-5 0,-1-1 0,-1-4 0,7-8 0,1-3 0,1-10 0,4-3 0,2-9 0,4-1 0,11-17 0,-12 17 0,12-17-3,0 0-28,0 0-5,21-32-3,-6 8 3,4-8-2</inkml:trace>
          <inkml:trace contextRef="#ctx0" brushRef="#br0" timeOffset="-5625.3218">276 13 119,'0'0'35,"19"-17"2,-19 17-2,0 0-20,0 0-6,0 0-4,0 0-5,-13 18 0,-3 1 0,-2 8 0,-9 10 0,-3 9 0,-2 10 0,-2 7 0,0 10 0,2 3 0,6 1 0,5-5 0,11-1 0,8-8 0,8-3 0,-4-13-14,13-3-22,-4-7-3,1-8 0,1-7 1</inkml:trace>
          <inkml:trace contextRef="#ctx0" brushRef="#br0" timeOffset="-6165.3527">-679 214 110,'-20'12'34,"20"-12"1,0 0-2,-2-19-18,2 19-4,20-23-3,-3 10-3,-2-4-1,8 0-4,-2-2 0,5 0 0,6 2 0,2 0 0,-2 6 0,0 0 0,1 5 0,-3 6 0,-6 10 0,-3 5 0,-10 7 0,-7 7 0,-4 3 0,-7 5 0,-12 3 0,-8 0 0,-1-3 0,-4-3 0,-2-4 0,2-3 0,0-5 0,4-3 0,11-7 0,17-12 0,-21 9 0,21-9 0,0 0 0,5-23 0,-5 23 0,27-28 0,-27 28 0,41-26 0,-12 16 0,1 7 0,2 3 0,0 5 0,-2 7 0,-2 3 0,-5 3 0,-10 3 0,-9 4 0,-4 5 0,-9-2 0,-5 2 0,-10-1 0,-4-3 0,-4-1 0,-2-3 0,-4-5 0,4-5 0,-4-9 0,2-6 0,6-9 0,4-1 0,-1-4 0,5 0 0,5 0 0,17 17 0,-23-26 0,23 26 0,0 0 0,0 0 0,0 0 0,0 0-23,0 0-16,19-6-2,-19 6 2,30-11-2</inkml:trace>
          <inkml:trace contextRef="#ctx0" brushRef="#br0" timeOffset="1022.0584">4664 265 116,'0'0'36,"-19"2"2,19-2-2,0 0-19,0 0-5,28 8-12,-7-10 0,13 2 0,0 0 0,8 0 0,1-2 0,-2 2 0,-3 0 0,-4 0 0,-4 4 0,-13-4 0,2 9-4,-19-9-25,0 0-6,15 17-4,-15-17 1,0 0 0</inkml:trace>
          <inkml:trace contextRef="#ctx0" brushRef="#br0" timeOffset="1365.078">4698 431 115,'0'0'34,"-13"17"3,13-17-2,0 0-20,26 4-5,6-8-3,-2-3-5,10 3-2,-2-2 0,-1 3 0,1 1 0,-4 2 0,-4 0 0,-7 2 0,-4-1 0,-19-1 0,32 0 0,-32 0 0,26-11-29,-26 11-7,17-11-3,-17 11 1,0 0 0</inkml:trace>
          <inkml:trace contextRef="#ctx0" brushRef="#br0" timeOffset="2092.1196">5862 105 80,'0'0'31,"22"-25"0,-22 25 1,0 0-10,10-20-11,-10 20-2,0 0-2,-21-13-2,2 7-1,0 4 1,-3-6-2,3 5 0,-11-1 0,5 6 0,-5 2-1,2 11 0,-4 2 0,1 11-2,-2 6 0,0 5 0,5 3 0,4 1 0,9-3 0,5-6 0,12-6 0,6-7 0,9-12 0,7-5 0,4-9 0,4-9 0,4-5 0,-4-5 0,0-4 0,0-6 0,-3-4 0,-3 2 0,-1 0 0,-3 4 0,-5 8 0,0 5 0,-17 19 0,0 0 0,17 5 0,-13 20 0,-8 11 0,-5 7 0,1 8 0,-3 4 0,2-2 0,3 1 0,-4-5 0,3 1 0,3-7 0,0-5 0,4-6 0,-2-4 0,2-2 0,-1-7 0,4 2 0,-3-21 0,0 0-16,0 0-21,0 0-3,0 0 0,-5-34 1,7 8 1</inkml:trace>
        </inkml:traceGroup>
      </inkml:traceGroup>
    </inkml:traceGroup>
    <inkml:traceGroup>
      <inkml:annotationXML>
        <emma:emma xmlns:emma="http://www.w3.org/2003/04/emma" version="1.0">
          <emma:interpretation id="{4CB86EDF-7245-4F8F-B68F-AF2CBAD074D5}" emma:medium="tactile" emma:mode="ink">
            <msink:context xmlns:msink="http://schemas.microsoft.com/ink/2010/main" type="paragraph" rotatedBoundingBox="16420,12205 16864,12205 16864,12737 16420,12737" alignmentLevel="5"/>
          </emma:interpretation>
        </emma:emma>
      </inkml:annotationXML>
      <inkml:traceGroup>
        <inkml:annotationXML>
          <emma:emma xmlns:emma="http://www.w3.org/2003/04/emma" version="1.0">
            <emma:interpretation id="{1099E8AE-301A-43CE-AF07-B996D88A88E7}" emma:medium="tactile" emma:mode="ink">
              <msink:context xmlns:msink="http://schemas.microsoft.com/ink/2010/main" type="inkBullet" rotatedBoundingBox="16329,12663 16562,12106 16991,12285 16758,12842"/>
            </emma:interpretation>
            <emma:one-of disjunction-type="recognition" id="oneOf1">
              <emma:interpretation id="interp5" emma:lang="en-US" emma:confidence="1">
                <emma:literal>3</emma:literal>
              </emma:interpretation>
              <emma:interpretation id="interp6" emma:lang="en-US" emma:confidence="0">
                <emma:literal>}</emma:literal>
              </emma:interpretation>
              <emma:interpretation id="interp7" emma:lang="en-US" emma:confidence="0">
                <emma:literal>3D</emma:literal>
              </emma:interpretation>
              <emma:interpretation id="interp8" emma:lang="en-US" emma:confidence="0">
                <emma:literal>3M</emma:literal>
              </emma:interpretation>
              <emma:interpretation id="interp9" emma:lang="en-US" emma:confidence="0">
                <emma:literal>3B</emma:literal>
              </emma:interpretation>
            </emma:one-of>
          </emma:emma>
        </inkml:annotationXML>
        <inkml:trace contextRef="#ctx0" brushRef="#br0" timeOffset="5612.321">1636 1350 86,'0'0'32,"-23"11"0,23-11 2,0 0-10,0 0-11,0 0-3,0 0-3,25-1-2,-25 1 0,36-16-1,-15 5-1,7 2-3,0-5 0,2 3 0,1-2 0,1 4 0,0 1 0,-2 6 0,-6 4 0,-1 6 0,-6 3 0,-8 8 0,-3 3 0,-10 3 0,-3 3 0,-8-1 0,-4 1 0,-4-2 0,1-1 0,-7-4 0,5-4 0,-1-2 0,3-4 0,5-4 0,17-7 0,-25 8 0,25-8 0,0 0 0,0 0 0,11-17 0,-11 17 0,27-15 0,-10 6 0,3 1 0,5 4 0,0 2 0,-1 4 0,1 4 0,-5 3 0,1 8 0,-6 4 0,-7 4 0,-4-1 0,-4 2 0,-8 1 0,-1-3 0,-7-1 0,-4-4 0,-5-2 0,-3-2 0,-2-4 0,-4-1 0,-6-3 0,2-3 0,-1-4 0,3-2 0,2-3 0,8 1 0,1-6 0,8 3 0,17 7 0,-19-15 0,19 15 0,0 0 0,0 0 0,0 0 0,0 0 0,0 0 0,0 0 0,4-17 0,-4 17 0,0 0 0,0 0-17,0 0-20,19 3-5,-19-3 3,19-1-2</inkml:trace>
      </inkml:traceGroup>
    </inkml:traceGroup>
    <inkml:traceGroup>
      <inkml:annotationXML>
        <emma:emma xmlns:emma="http://www.w3.org/2003/04/emma" version="1.0">
          <emma:interpretation id="{C7424121-AF81-4B0A-A896-5D91D79D7103}" emma:medium="tactile" emma:mode="ink">
            <msink:context xmlns:msink="http://schemas.microsoft.com/ink/2010/main" type="paragraph" rotatedBoundingBox="14086,13132 19202,13058 19212,13767 14096,138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8D777D3-05A8-41FB-8807-C1567D9B7D53}" emma:medium="tactile" emma:mode="ink">
              <msink:context xmlns:msink="http://schemas.microsoft.com/ink/2010/main" type="line" rotatedBoundingBox="14086,13132 19202,13058 19212,13767 14096,13842"/>
            </emma:interpretation>
          </emma:emma>
        </inkml:annotationXML>
        <inkml:traceGroup>
          <inkml:annotationXML>
            <emma:emma xmlns:emma="http://www.w3.org/2003/04/emma" version="1.0">
              <emma:interpretation id="{63D3F5AC-0583-4BE4-BF84-2A14E805642E}" emma:medium="tactile" emma:mode="ink">
                <msink:context xmlns:msink="http://schemas.microsoft.com/ink/2010/main" type="inkWord" rotatedBoundingBox="14086,13132 19202,13058 19212,13767 14096,13842"/>
              </emma:interpretation>
              <emma:one-of disjunction-type="recognition" id="oneOf2">
                <emma:interpretation id="interp10" emma:lang="en-US" emma:confidence="0">
                  <emma:literal>X2+10X=3</emma:literal>
                </emma:interpretation>
                <emma:interpretation id="interp11" emma:lang="en-US" emma:confidence="0">
                  <emma:literal>12+10=3</emma:literal>
                </emma:interpretation>
                <emma:interpretation id="interp12" emma:lang="en-US" emma:confidence="0">
                  <emma:literal>22+10=3</emma:literal>
                </emma:interpretation>
                <emma:interpretation id="interp13" emma:lang="en-US" emma:confidence="0">
                  <emma:literal>122+10=3</emma:literal>
                </emma:interpretation>
                <emma:interpretation id="interp14" emma:lang="en-US" emma:confidence="0">
                  <emma:literal>112+1001=3</emma:literal>
                </emma:interpretation>
              </emma:one-of>
            </emma:emma>
          </inkml:annotationXML>
          <inkml:trace contextRef="#ctx0" brushRef="#br0" timeOffset="8095.463">-781 2331 86,'0'0'35,"0"0"1,0 0 1,0 0-3,21 21-18,-2 3-5,-2-1-11,9 13 0,1 2 0,7 9 0,-2-2 0,8 2 0,-1-2 0,1-3 0,-4-6 0,1-4 0,-7-8 0,-1-5 0,-7-2 0,-22-17 0,21 23 0,-21-23 0,0 0 0,0 0-9,-15 17-19,15-17-7,-24-11-4,24 11 2,-25-31 1</inkml:trace>
          <inkml:trace contextRef="#ctx0" brushRef="#br0" timeOffset="8461.4839">-443 2295 103,'0'0'35,"0"0"0,0 0 0,0 0-15,2 25-8,-2-25-3,-25 43-3,9-13-6,-3 10 0,-6 3 0,-1 10 0,-4-2 0,3 2 0,-3-2 0,2-2 0,3-8 0,2-5 0,6-6 0,1-11 0,8-2 0,8-17 0,0 0-22,0 0-12,0 0-5,0 0 1,0 0 1,19-19 1</inkml:trace>
          <inkml:trace contextRef="#ctx0" brushRef="#br0" timeOffset="9244.5287">-101 2352 83,'0'0'32,"0"0"-2,-12-17 2,12 17-12,0 0-7,6-27-6,-6 27-1,21-20-3,-21 20 0,30-27 1,-9 16-1,-3-4 0,3 5 0,-4-1 1,2 7-1,-2-3 0,2 7 0,-19 0-3,30 7 0,-30-7 0,25 23 0,-25-23 0,18 32 0,-16-13 0,-2 2 0,-5-2 0,-5 1 0,-1 1 0,-2 0 0,-2-2 0,-4 1 0,-2-1 0,-3 0 0,3 0 0,0-4 0,4-2 0,0 1 0,17-14 0,-23 15 0,23-15 0,0 0 0,0 0 0,0 0 0,0 0 0,0 0 0,0 0 0,25 3 0,-25-3 0,24-3 0,-7 1 0,2 2 0,0-2 0,4 0 0,1 0 0,1 0 0,-1-2 0,-1-1 0,-4 1 0,0-2 0,-19 6 0,22-3 0,-22 3 0,0 0 0,4 18-22,-4-18-14,-19 17-3,19-17 0,-19 8 1</inkml:trace>
          <inkml:trace contextRef="#ctx0" brushRef="#br0" timeOffset="9921.5675">740 2467 97,'0'0'34,"19"-17"0,-19 17 2,0 0-15,0 0-6,-4 24-4,6-3-4,-6-2-7,4 11 0,-2 0 0,4 3 0,-4-1 0,4 0 0,-2-4 0,2-4 0,-2-3 0,0-21 0,2 23 0,-2-23 0,0 0 0,0 0-21,0 0-13,0 0-4,0 0 1,-17-13 0,17 13 0</inkml:trace>
          <inkml:trace contextRef="#ctx0" brushRef="#br0" timeOffset="10198.5833">634 2582 59,'0'0'30,"0"0"2,0 0 0,0 0-1,0 0-11,0 0-5,23 8-4,1-5-3,-7-6-2,16 3-3,-7-2-1,4 0-1,-2 2-3,-3-2-1,-2 6-3,-23-4-5,28 0-14,-28 0-8,0 0-2,0 0 1,0 0 0</inkml:trace>
          <inkml:trace contextRef="#ctx0" brushRef="#br0" timeOffset="10662.6098">1378 2331 105,'7'-19'34,"-7"19"2,0 0 0,0 0-17,6 40-7,-12-18-2,8 14-7,-10 2-3,5 11 0,-5 0 0,4 2 0,-1-4 0,1-1 0,0-5 0,4-3 0,0-6 0,2-10 0,2-1 0,-4-21 0,7 25-4,-7-25-28,0 0-5,0 0-2,12-21 1,-5 4 0</inkml:trace>
          <inkml:trace contextRef="#ctx0" brushRef="#br0" timeOffset="11227.6422">1785 2408 86,'0'0'32,"0"-17"0,0 17 2,0 0-5,0 0-17,0 0-4,-17 14-1,6 3-1,1 9 1,-10 0-5,3 14-2,-4-2 0,4 3 0,2 1 0,7-1 0,1-5 0,7 0 0,9-4 0,2-7 0,6-7 0,6-4 0,2-9 0,-3-5 0,10-7 0,0-6 0,-1-8 0,3-2 0,-2-9 0,-2 0 0,-6-4 0,-3-3 0,-6-1 0,-5 0 0,-7-1 0,-8-1 0,-5 8 0,-9 2 0,-1 8 0,-11 3 0,1 12 0,-9 5 0,3 11 0,-6 3 0,6 11-3,-1-8-10,16 15-12,0-2-10,4-1-1,12 1 1,-3-1-1</inkml:trace>
          <inkml:trace contextRef="#ctx0" brushRef="#br0" timeOffset="11717.6702">2232 2393 61,'-4'-24'30,"4"24"2,0 0 2,8-17-4,-8 17-6,19 7-6,3 10-4,-22-17-2,38 40-12,-17-14 0,2 14 0,1 0 0,3 3 0,-1-1 0,2-1 0,-1-3 0,1-8 0,0-4 0,-1-7 0,-5-6 0,-5-3 0,-17-10 0,21 9 0,-21-9-10,0 0-19,0 0-8,0 0-1,-15-26 0,15 26 1</inkml:trace>
          <inkml:trace contextRef="#ctx0" brushRef="#br0" timeOffset="12061.6899">2555 2333 104,'0'0'33,"0"0"2,0 0-3,0 0-15,-15 21-3,-2-4-4,2 11-2,-10 4-6,-3 11-2,-4 1 0,-2 5 0,-2 0 0,4-2 0,0-2 0,5-5 0,5-4 0,5-10 0,4-3 0,13-23 0,-16 28-6,16-28-14,0 0-14,0 0-3,0 0 0,0 0 2</inkml:trace>
          <inkml:trace contextRef="#ctx0" brushRef="#br0" timeOffset="13358.764">3091 2435 114,'-17'11'35,"17"-11"1,0 0-1,-17 6-19,17-6-5,20 2-3,1-2-8,-2 0 0,5 0 0,-3 0 0,0 0 0,0 2 0,0-1 0,-3 1 0,5 2 0,-2-2 0,1 0 0,3 0 0,-1-4 0,5 6 0,-29-4-14,39-4-11,-39 4-9,0 0-3,0 0 1,0 0 0,-24 13 4</inkml:trace>
          <inkml:trace contextRef="#ctx0" brushRef="#br0" timeOffset="13692.7832">3100 2584 65,'0'0'29,"-13"21"0,13-21 2,0 0-5,0 0-10,0 0-4,32 7 0,-15-14-3,5 9-1,1-10-1,11 8-1,0-8-3,6 5-1,-1 1-2,1 0 0,-6 2 0,-2 0 0,-8 2 0,-7-2 0,-17 0-3,0 0-9,19 7-15,-19-7-8,0 0-1,0 0 0,-5-19 0</inkml:trace>
          <inkml:trace contextRef="#ctx0" brushRef="#br0" timeOffset="14618.8361">3992 2263 85,'0'0'31,"0"0"1,-19-11 0,19 11-13,0 0-4,0 0-4,14-19-4,-14 19-1,32-25-1,-12 8-1,11 4 0,-1-4 0,6 4-4,-4 0 0,0 5 0,-6 3 0,-1 8 0,-25-3 0,28 25 0,-22-4 0,-3 1 0,-3 5 0,-3 3 0,-1 0 0,-7-2 0,-4 1 0,-6-3 0,-4-1 0,-3-1 0,-2-1 0,-2-4 0,2-2 0,5-4 0,6-4 0,2-3 0,17-6 0,0 0 0,0 0 0,8-23 0,9 10 0,2 0 0,5-2 0,4 2 0,3 3 0,-3 6 0,0 3 0,2 4 0,-3 7 0,-3 5 0,-3 2 0,-6 5 0,-9 3 0,-1 3 0,-5 4 0,-7-1 0,-12-1 0,-2 0 0,-9-4 0,-2 1 0,-2-7 0,-2-6 0,-2-5 0,3-1 0,3-6 0,0-2 0,3-4 0,5-2 0,1 0 0,4 3 0,19 3 0,-26-8 0,26 8 0,0 0 0,0 0 0,0 0 0,0 0 0,0 0 0,0 0 0,5-17 0,-5 17 0,0 0 0,0 0 0,0 17-13,0-17-24,-5 19-4,5-19 1,-8 21 1</inkml:trace>
        </inkml:traceGroup>
      </inkml:traceGroup>
    </inkml:traceGroup>
    <inkml:traceGroup>
      <inkml:annotationXML>
        <emma:emma xmlns:emma="http://www.w3.org/2003/04/emma" version="1.0">
          <emma:interpretation id="{118FBFE9-90A8-45CD-9389-42F4566F7855}" emma:medium="tactile" emma:mode="ink">
            <msink:context xmlns:msink="http://schemas.microsoft.com/ink/2010/main" type="paragraph" rotatedBoundingBox="8723,14167 23763,13359 23848,14930 8807,157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BBBC7F-12DB-4117-A7AE-60F488038914}" emma:medium="tactile" emma:mode="ink">
              <msink:context xmlns:msink="http://schemas.microsoft.com/ink/2010/main" type="line" rotatedBoundingBox="8723,14167 23763,13359 23848,14930 8807,15737"/>
            </emma:interpretation>
          </emma:emma>
        </inkml:annotationXML>
        <inkml:traceGroup>
          <inkml:annotationXML>
            <emma:emma xmlns:emma="http://www.w3.org/2003/04/emma" version="1.0">
              <emma:interpretation id="{EE222F74-210C-494E-AB9F-D3A776491E03}" emma:medium="tactile" emma:mode="ink">
                <msink:context xmlns:msink="http://schemas.microsoft.com/ink/2010/main" type="inkWord" rotatedBoundingBox="8732,14336 11695,14177 11770,15578 8807,15737"/>
              </emma:interpretation>
              <emma:one-of disjunction-type="recognition" id="oneOf3">
                <emma:interpretation id="interp15" emma:lang="en-US" emma:confidence="0">
                  <emma:literal>2=1,132</emma:literal>
                </emma:interpretation>
                <emma:interpretation id="interp16" emma:lang="en-US" emma:confidence="0">
                  <emma:literal>2=132</emma:literal>
                </emma:interpretation>
                <emma:interpretation id="interp17" emma:lang="en-US" emma:confidence="0">
                  <emma:literal>2=1132</emma:literal>
                </emma:interpretation>
                <emma:interpretation id="interp18" emma:lang="en-US" emma:confidence="0">
                  <emma:literal>2=1,122</emma:literal>
                </emma:interpretation>
                <emma:interpretation id="interp19" emma:lang="en-US" emma:confidence="0">
                  <emma:literal>2=5,132</emma:literal>
                </emma:interpretation>
              </emma:one-of>
            </emma:emma>
          </inkml:annotationXML>
          <inkml:trace contextRef="#ctx0" brushRef="#br1" timeOffset="-108434.2021">-6131 3508 73,'0'0'32,"0"0"2,0 0 2,0 0-7,0 0-12,38 21-5,-17-23-2,13 8-2,0-8-4,7 4-4,4-6 0,5 2 0,-1-2 0,2 1 0,-2-1 0,0 0 0,-6 2 0,-2-2 0,-7 2 0,-7 2 0,-4-1 0,-7-1 0,-16 2 0,21-2-3,-21 2-10,0 0-12,0 0-11,0 0-2,0 0 2,-5 17 0</inkml:trace>
          <inkml:trace contextRef="#ctx0" brushRef="#br1" timeOffset="-103687.9306">-5989 3914 67,'0'0'29,"0"0"-1,0 0 0,0 0-8,11-17-6,-11 17-3,21-13-2,-4 7-2,-17 6-1,36-19-2,-19 8-1,5 5 0,-3-1-1,2 5-1,-4 4 0,-17-2 0,28 18-1,-28-18 1,17 36-1,-11-13 0,-4 1 0,-2 3 1,-6-1-1,0 1 0,-1-1 1,-6-1-1,-2 1 0,-4 0 0,0-1-1,-4-4 0,1 0 0,-3-5-1,4 0 1,1-9-1,1-3 1,19-4-1,-27-6 0,27 6 0,-11-19 0,11 19-1,0-28 1,0 28 0,15-30 0,-15 30 1,25-28 0,-8 16 1,-1-1 1,3 6 0,0-1 1,2 6-1,-2 2 2,0 6-1,-2 3 0,0 6 1,-4 2-1,0 4 0,0-2 0,2 2 0,-1-4-1,-1 0 0,-13-17 0,26 20 0,-26-20-1,30 14 1,-30-14-1,23 1 0,-23-1 0,21-7-1,-21 7 0,17-10-1,-17 10-4,0 0-3,22-18-10,-22 18-14,0 0 0,14-23 0,-14 23 0</inkml:trace>
          <inkml:trace contextRef="#ctx0" brushRef="#br1" timeOffset="-102925.8871">-5148 3618 74,'-19'17'32,"19"-17"0,0 0 2,0 0-10,23 17-10,-23-17-3,40-2-3,-16-2-4,6 2 0,0 0-3,-1 0-1,-3 2-1,-5-3-3,0 6-2,-21-3-9,20-3-14,-20 3-6,0 0 2,0 0-2,19-17 3</inkml:trace>
          <inkml:trace contextRef="#ctx0" brushRef="#br1" timeOffset="-103180.9016">-5103 3480 73,'0'0'31,"-18"2"-2,18-2 2,0 0-8,0 0-10,0 0-3,0 0-1,0 0-2,22 0-1,-22 0-1,32 0-1,-13 0-2,6-2-1,-3 2 0,3-2-2,1 0-1,-5-2-2,-2 4-2,-19 0-2,26-1-7,-26 1-12,0 0-8,0 0 1,0 0 1,0 0 2</inkml:trace>
          <inkml:trace contextRef="#ctx0" brushRef="#br1" timeOffset="-102517.8637">-4414 3306 90,'0'0'29,"0"0"1,-17 10 0,17-10-16,-24 24-5,10 1-1,-5-1-3,1 10 0,-5 4 0,2 5-1,-3 5 0,5 3-1,-6-2-1,6-2-2,10-4-1,1-7-6,14 2-9,-4-12-16,-2-26-3,26 27 1,-5-26-1</inkml:trace>
          <inkml:trace contextRef="#ctx0" brushRef="#br1" timeOffset="-102221.8468">-4439 3646 105,'0'0'32,"0"0"-1,0 0 2,0 0-22,31-6-5,-12 4-3,5 2-1,1-1-1,1-1-2,-1 2-1,-7-6-3,7 10-8,-25-4-16,24 0-4,-24 0 1,21-2 0</inkml:trace>
          <inkml:trace contextRef="#ctx0" brushRef="#br1" timeOffset="-100201.7312">-4865 4348 92,'-6'19'32,"6"-19"0,0 0-1,19 5-13,-19-5-6,25-3-3,-8-3-4,13 4-1,0-4-2,4 1-2,0 3-1,-2-4-3,2 8-3,-11-10-5,5 8-12,-11-1-11,-17 1 2,0 0 0,0 0 1</inkml:trace>
          <inkml:trace contextRef="#ctx0" brushRef="#br1" timeOffset="-99910.7146">-4823 4465 75,'-8'19'33,"8"-19"-2,0 0 2,0 0-7,30 15-14,-11-21-5,11 6-2,1-6-2,4 1-2,-1-1-2,0 2 0,-4 6-4,-5-8-9,-8 5-17,0 2-2,-17-1 1,23-1-1</inkml:trace>
          <inkml:trace contextRef="#ctx0" brushRef="#br1" timeOffset="-99514.6919">-4040 4219 95,'11'17'30,"-11"-17"2,0 31 1,7-3-18,-12-4-5,9 16-2,-8-2 0,6 7-2,-10-3-1,6 3 0,-3-7-2,1-3 0,0-4-1,2-7-2,2-7-2,0-17-4,13 17-19,-13-17-10,0 0-2,0 0 1,14-30-1</inkml:trace>
          <inkml:trace contextRef="#ctx0" brushRef="#br1" timeOffset="-101842.8251">-4016 3423 108,'17'17'33,"-17"-17"2,-7 36-5,8-2-16,-8-4-5,7 8-2,-6 2-2,4-1-3,0-1 0,2-2-1,-1-6 0,1-5-3,1-5 0,-1-20-5,4 27-4,-4-27-11,0 0-14,0 0 2,4-23 0,2 6 1</inkml:trace>
          <inkml:trace contextRef="#ctx0" brushRef="#br1" timeOffset="-101520.8067">-3742 3380 112,'0'0'34,"24"23"1,-13-5-4,-11-18-20,29 44-3,-14-20-2,2 7-2,-8-3-1,-1 4-1,-4 2-1,-6 0-1,-4 2 1,-9 0-2,-4 1 0,-2-3-2,6 0 0,-4-9-3,8-1-4,-6-12-13,17-12-12,0 0 1,-17-8 0,17 8 0</inkml:trace>
          <inkml:trace contextRef="#ctx0" brushRef="#br1" timeOffset="-100899.7712">-3420 3348 88,'0'0'30,"2"-25"1,-2 25-1,19-13-15,-19 13-5,26-21-4,-26 21-1,34-18-1,-34 18-1,32-14-1,-32 14 0,29 0 0,-29 0-1,19 15 1,-19-15-1,15 29-1,-10-10 0,-3 3 1,-2 1-2,-4 0 1,-3 1 0,-4-1 0,-3-3 0,-3 1-1,-3-2 1,1 0 0,0-4 0,2-2 1,17-13-1,-26 19 0,26-19 0,0 0 1,0 0 0,0 0 1,0 0 0,0 0 0,0 0 0,16 13 0,-16-13 0,29-2 0,-10 1-1,1 1 0,1 0 0,4 0-1,-1 0-1,-1 0 0,1 1-3,-24-1-4,34 2-17,-34-2-10,0 0-1,0 0 1,0 0-1</inkml:trace>
        </inkml:traceGroup>
        <inkml:traceGroup>
          <inkml:annotationXML>
            <emma:emma xmlns:emma="http://www.w3.org/2003/04/emma" version="1.0">
              <emma:interpretation id="{5ED5F57C-A8AB-45B1-B2AA-6C1E96490212}" emma:medium="tactile" emma:mode="ink">
                <msink:context xmlns:msink="http://schemas.microsoft.com/ink/2010/main" type="inkWord" rotatedBoundingBox="13794,14135 16414,14248 16384,14943 13764,14830">
                  <msink:destinationLink direction="with" ref="{23CB6080-58F0-4005-B9BC-750AEAD7EE4E}"/>
                </msink:context>
              </emma:interpretation>
              <emma:one-of disjunction-type="recognition" id="oneOf4">
                <emma:interpretation id="interp20" emma:lang="en-US" emma:confidence="0">
                  <emma:literal>*2+10+25=3+25</emma:literal>
                </emma:interpretation>
                <emma:interpretation id="interp21" emma:lang="en-US" emma:confidence="0">
                  <emma:literal>*2+102+25=3+25</emma:literal>
                </emma:interpretation>
                <emma:interpretation id="interp22" emma:lang="en-US" emma:confidence="0">
                  <emma:literal>*2+105+25=3+25</emma:literal>
                </emma:interpretation>
                <emma:interpretation id="interp23" emma:lang="en-US" emma:confidence="0">
                  <emma:literal>*2+103+25=3+25</emma:literal>
                </emma:interpretation>
                <emma:interpretation id="interp24" emma:lang="en-US" emma:confidence="0">
                  <emma:literal>*2+10++25=3+25</emma:literal>
                </emma:interpretation>
              </emma:one-of>
            </emma:emma>
          </inkml:annotationXML>
          <inkml:trace contextRef="#ctx0" brushRef="#br0" timeOffset="24902.4243">-1082 3380 47,'0'0'28,"5"-17"4,-5 17 1,0 0-2,0 0-6,30 0-3,-30 0-4,19 26-4,-9-7-9,10 11-5,1 3 0,8 2 0,1 1 0,6 8 0,-1-5 0,3 1 0,0-4 0,-8-6 0,-2-2 0,-7-3 0,-2-5 0,-19-20 0,17 25 0,-17-25 0,0 0 0,0 0-16,0 0-17,0 0-6,0 0 1,-11-21 2,1 0-1</inkml:trace>
          <inkml:trace contextRef="#ctx0" brushRef="#br0" timeOffset="25278.4458">-767 3367 97,'11'-19'32,"-11"19"2,0 0 1,0 0-16,0 0-6,17 6-4,-17-6-2,-11 35-2,-3-8-1,-1 11-4,-4 1 0,-1 8 0,-3 2 0,0-1 0,-1-3 0,3-4 0,2-1 0,2-6 0,2-4 0,-2-7 0,8-4 0,9-19-6,-13 28-7,13-28-17,0 0-6,0 0 0,5-27 0,10 7 1</inkml:trace>
          <inkml:trace contextRef="#ctx0" brushRef="#br0" timeOffset="25871.4797">-582 3359 107,'0'0'31,"-6"-17"2,6 17-2,0-21-19,0 21-4,23-24-2,-7 13-1,-2-6 0,6 3 0,-3 1-1,4 4 0,-4 1 0,0 8-4,-17 0 0,28 8 0,-28-8 0,25 24 0,-25-24 0,15 31 0,-11-13 0,-4 1 0,-2 0 0,-4 0 0,-1 0 0,-5 0 0,-1 1 0,0-3 0,0 0 0,13-17 0,-25 29 0,25-29 0,-19 19 0,19-19 0,0 0 0,0 0 0,0 0 0,0 0 0,0 0 0,0 0 0,0 0 0,25 11 0,-25-11 0,24-2 0,-7 2 0,-17 0 0,34-2 0,-34 2-26,31-13-9,-31 13-3,28-8 1,-28 8-1</inkml:trace>
          <inkml:trace contextRef="#ctx0" brushRef="#br0" timeOffset="26647.5241">44 3544 81,'0'0'30,"0"0"0,7 17 3,-7-17-16,36 10-5,-15-12-3,11 4-3,0-4-3,4-2-2,5 4-9,-3-4-20,-4-5-4,2 3-1,-10-5 1,1 3-2</inkml:trace>
          <inkml:trace contextRef="#ctx0" brushRef="#br0" timeOffset="26447.5127">208 3374 116,'0'0'34,"2"-17"2,-2 17-4,0 0-18,-8 29-4,5-12-2,4 11-3,-4-2-5,5 8 0,-6 0 0,4 0 0,0-4 0,0-3 0,2-5 0,-2-22 0,2 27 0,-2-27-12,0 0-19,0 0-5,0 0-2,0 0 0,-27-27 2</inkml:trace>
          <inkml:trace contextRef="#ctx0" brushRef="#br0" timeOffset="27027.5459">574 3316 98,'0'0'35,"0"0"2,0 0-1,9 17-11,-9-17-12,2 47-4,-7-11-7,5 9-2,-8 2 0,2 8 0,1-2 0,-1-2 0,2-8 0,2-5 0,4-6 0,0-9 0,2-5 0,-4-18 0,0 0-4,0 0-20,0 0-11,0 0-4,17-34 2,-8 14 1</inkml:trace>
          <inkml:trace contextRef="#ctx0" brushRef="#br0" timeOffset="27450.5701">761 3437 94,'9'-17'36,"-9"17"-1,0 0 3,0 0-8,4 18-16,-4-18-6,-10 44-8,1-14 0,5 6 0,-5 5 0,5 5 0,2-7 0,4 1 0,4-8 0,5-4 0,6-5 0,2-8 0,4-9 0,1-6 0,-1-6 0,3-5 0,-3-8 0,-1-4 0,-3-5 0,-2-4 0,0-2 0,-7-4 0,-5-2 0,-5 1 0,-5 7 0,-7 0 0,-1 9 0,-10 2 0,-1 12 0,-6 3 0,3 14 0,-3-3-8,8 14-6,-5-4-13,8 2-7,6 2-2,6-2 1,5 0 0</inkml:trace>
          <inkml:trace contextRef="#ctx0" brushRef="#br0" timeOffset="28215.6138">1402 3374 72,'0'0'35,"0"0"0,0 0 2,0 0-5,0 0-12,0 36-5,-17-13-6,4 11-9,-10 0 0,3 5 0,-11-1 0,5 4 0,-2-3 0,3-1 0,1-4 0,1-4 0,6-2 0,4-3 0,5-2 0,8-23 0,-13 26-7,13-26-27,0 0-4,0 0 0,0 0 0,0 0 0</inkml:trace>
          <inkml:trace contextRef="#ctx0" brushRef="#br0" timeOffset="27902.5959">1161 3425 136,'0'0'37,"20"-13"1,-20 13-1,25 17-30,-25-17-7,38 36 0,-14-13 0,4 5 0,-1 0 0,1 2 0,-3 0 0,-1 3 0,-1-9 0,-2 1 0,-2-7 0,-3-2 0,-16-16 0,27 20 0,-27-20 0,0 0 0,21 6-13,-21-6-22,-17-15-5,17 15 3,-29-19-1,12 8 2</inkml:trace>
        </inkml:traceGroup>
        <inkml:traceGroup>
          <inkml:annotationXML>
            <emma:emma xmlns:emma="http://www.w3.org/2003/04/emma" version="1.0">
              <emma:interpretation id="{4CB506ED-804C-45E6-82A4-E0EC0796A682}" emma:medium="tactile" emma:mode="ink">
                <msink:context xmlns:msink="http://schemas.microsoft.com/ink/2010/main" type="inkWord" rotatedBoundingBox="16657,14235 20648,14021 20682,14659 16691,14874">
                  <msink:destinationLink direction="with" ref="{23CB6080-58F0-4005-B9BC-750AEAD7EE4E}"/>
                </msink:context>
              </emma:interpretation>
            </emma:emma>
          </inkml:annotationXML>
          <inkml:trace contextRef="#ctx0" brushRef="#br1" timeOffset="31059.7765">1800 3512 101,'0'0'33,"0"0"0,0 0 2,0 0-21,23 13-3,-2-17-3,9 6-1,-4-7-2,8 5-1,-4-6 0,2 4-4,-1-2 0,-3-1 0,-2 5-5,-7-8-5,4 10-13,-23-2-11,22-2-2,-22 2 0,0 0 0</inkml:trace>
          <inkml:trace contextRef="#ctx0" brushRef="#br1" timeOffset="30809.7622">1885 3431 87,'0'0'34,"11"-23"1,-11 23 1,0 0-11,0 0-7,29 8-4,-29-8-8,9 32-6,-9-8 0,2 10 0,-4 2 0,-2 6 0,-1 1 0,-1-5 0,2-4 0,2-8 0,4-3 0,-2-23 0,6 21 0,-6-21-25,0-19-11,0 19-3,-6-30 1,1 11 0</inkml:trace>
          <inkml:trace contextRef="#ctx0" brushRef="#br1" timeOffset="31743.8156">2362 3401 119,'-18'5'34,"18"-5"2,0 0-2,0 0-21,3-20-6,-3 20-2,15-19-1,-15 19-1,29-23-3,-29 23 0,30-28 0,-9 17 0,-3-5 0,5 3 0,-2 4 0,0 1 0,-3 6 0,3 8 0,-21-6 0,32 23 0,-20-3 0,-5 3 0,-1 3 0,-4 3 0,-6 3 0,-4-2 0,-3 2 0,-4-2 0,-4 2 0,-2-1 0,-3-1 0,-1 2 0,-1-4 0,-1-2 0,3-1 0,1-4 0,4-4 0,19-17 0,-22 28 0,22-28 0,0 0 0,-2 21 0,2-21 0,19 9 0,-19-9 0,28 4 0,-9-4 0,4 0 0,-1 0 0,5-2 0,-3 0 0,1 0 0,-3 2 0,-3-3 0,-2 3 0,-17 0 0,23-4 0,-23 4-23,0 0-14,4-21-3,-4 21 1,1-26 2</inkml:trace>
          <inkml:trace contextRef="#ctx0" brushRef="#br1" timeOffset="32317.8484">2779 3401 105,'10'-21'36,"-10"21"1,0 0-1,5-21-13,-5 21-11,0 0-6,10 25-6,-10-25 0,-2 36 0,0-14 0,2 5 0,-2-3 0,2-1 0,2-2 0,2-4 0,-4-17 0,11 18 0,-11-18 0,23 6 0,-23-6 0,30-7 0,-11 1 0,2-2 0,3 1 0,4-1 0,1 4 0,-3 3 0,1 2 0,-5 5 0,-5 4 0,-17-10 0,19 28 0,-21-11 0,-5 4 0,-7 1 0,-3 1 0,-5-1 0,-5-1 0,-1-2 0,-2-4 0,0-2 0,-1-1 0,-1-10 0,4-4 0,2-8 0,7 1 0,-6-10-4,25 19-20,-15-32-10,10 13-5,5 0 3,0-2-1</inkml:trace>
          <inkml:trace contextRef="#ctx0" brushRef="#br1" timeOffset="32583.8637">2804 3372 87,'9'-17'34,"-9"17"0,21-15 1,-21 15-12,30-7-5,-30 7-6,36 0-2,-19 4-8,6 3-2,-3-1 0,5-1 0,1-1 0,-1-6 0,3 4 0,-11-11-23,6 3-12,-6 0-3,-17 6 0,20-13-1</inkml:trace>
          <inkml:trace contextRef="#ctx0" brushRef="#br0" timeOffset="34476.9719">3370 3401 114,'0'0'37,"0"0"1,24-2-1,-24 2-17,29-8-11,-9 6-9,7 2 0,-1-1 0,4 1 0,2 0 0,-3 0 0,1 1 0,-9-6-5,9 12-18,-30-7-12,28 2-3,-28-2 1,0 0-1</inkml:trace>
          <inkml:trace contextRef="#ctx0" brushRef="#br0" timeOffset="34773.9889">3391 3567 72,'0'0'33,"0"0"0,0 0 3,0 0-10,22 13-8,-22-13-4,36 0-4,-17-2-3,5 6-1,-3-4-6,4 2 0,-3 0 0,-3-6 0,6 8-8,-25-4-20,28-12-6,-28 12-4,25-15 1,-25 15-1</inkml:trace>
          <inkml:trace contextRef="#ctx0" brushRef="#br0" timeOffset="35567.0343">3947 3380 81,'0'0'32,"0"0"1,0 0 2,0 0-11,2-26-9,-2 26-4,26-25-2,-5 16-2,-4-6-1,8 5-4,-5 1-2,7 1 0,-1 4 0,1 4 0,-5 4 0,1 6 0,-6 1 0,-2 6 0,-6 0 0,-7 5 0,-6 1 0,-5 2 0,-6-3 0,-4 3 0,-7-3 0,-3-1 0,3-2 0,0-4 0,1-2 0,4-3 0,21-10 0,-26 9 0,26-9 0,0 0 0,0 0 0,13-24 0,-13 24 0,34-17 0,-11 9 0,1 4 0,4 2 0,3 4 0,-1 4 0,-4 5 0,-1 1 0,-6 3 0,-8 4 0,-3-1 0,-10 3 0,-8 4 0,-5-3 0,-6 1 0,-3-2 0,-1-2 0,-3-6 0,0-2 0,1-7 0,-1-4 0,5-8 0,1-1 0,1-2 0,4-1 0,17 12 0,-26-20 0,26 20 0,0 0 0,-12-21 0,12 21 0,0 0 0,0 0 0,0 0 0,19-17 0,-19 17 0,0 0-11,0 0-26,0 0-4,0 0 0,4 17 2</inkml:trace>
          <inkml:trace contextRef="#ctx0" brushRef="#br1" timeOffset="37960.1712">4541 3501 115,'0'0'35,"4"17"1,-4-17-3,19-2-21,2 2-5,-2-2-3,3 0-4,3 4-6,-8-10-15,5 6-11,-1-1-4,-2-3 1,0 0-1</inkml:trace>
          <inkml:trace contextRef="#ctx0" brushRef="#br1" timeOffset="37745.1589">4624 3376 88,'0'0'34,"0"0"2,0 0 1,25 21-14,-25-21-5,4 32-5,-10-11-7,8 7-6,-6-3 0,2 3 0,0-4 0,0-3 0,2-4 0,0-17 0,0 25 0,0-25 0,0 0 0,0 0-20,-7 17-14,7-17-5,0 0 1,0 0 1</inkml:trace>
          <inkml:trace contextRef="#ctx0" brushRef="#br1" timeOffset="38688.2128">4945 3455 99,'0'0'34,"0"0"0,0-22 2,4 3-17,-4 19-8,26-32-4,-9 13-2,0-4-1,4 4-1,-2-3 0,2 5-3,-3-2 0,3 4 0,-2 2 0,2 3 0,-4 5 0,2 5 0,-2 3 0,0 7 0,0 5 0,-4 4 0,-6 3 0,1 3 0,-6 3 0,-6 2 0,-2 1 0,-7-1 0,-2 0 0,-4 0 0,-2-2 0,-1 1 0,1-3 0,-4-3 0,3-1 0,1-3 0,0-4 0,2 4 0,19-19 0,-28 25 0,28-25 0,-17 17 0,17-17 0,-4 17 0,4-17 0,0 0 0,15 17 0,-15-17 0,25 9 0,-25-9 0,34 2 0,-11-2 0,1-7 0,4 5 0,3-6 0,-3 6 0,-4-5 0,1 3 0,-6 0 0,-19 4 0,24-2 0,-24 2-7,0 0-30,2-22-2,-2 22-2,2-19 2</inkml:trace>
          <inkml:trace contextRef="#ctx0" brushRef="#br1" timeOffset="39270.2461">5437 3329 110,'8'-21'35,"-8"21"2,0 0-1,0 0-20,0 0-6,0 0-4,-4 27-1,0-5-5,2 5 0,-1-1 0,3 1 0,-2-1 0,2-3 0,2-5 0,-2-18 0,11 25 0,-11-25 0,19 9 0,-19-9 0,30-3 0,-11-3 0,2 0 0,3-1 0,1-3 0,-1 3 0,3 3 0,-5 0 0,-1 6 0,-2 4 0,-19-6 0,24 21 0,-24-21 0,12 32 0,-14-13 0,0-3 0,-6 3 0,8-19 0,-22 31 0,5-18 0,-4-2 0,-2-1 0,-1-3 0,-4-3 0,1 0 0,-1-8 0,2 0 0,-1-5 0,10 1-6,-6-11-10,23 19-16,-18-26-6,18 26 1,-12-27 1,12 27 1</inkml:trace>
          <inkml:trace contextRef="#ctx0" brushRef="#br1" timeOffset="39592.2645">5483 3365 88,'-4'-19'33,"4"19"2,0 0 2,0 0-10,11-23-12,8 21-5,-19 2-2,32-11-6,-15 7-2,6 4 0,-2 0 0,3 2 0,-1-2 0,-1 2 0,3-2 0,-4 2 0,-1-2 0,-3-2 0,0 4 0,-17-2 0,21 2-17,-21-2-18,0 0-4,0 0 0,0 0 1,-17-6-1</inkml:trace>
        </inkml:traceGroup>
        <inkml:traceGroup>
          <inkml:annotationXML>
            <emma:emma xmlns:emma="http://www.w3.org/2003/04/emma" version="1.0">
              <emma:interpretation id="{887EB7A2-8E66-4EFD-97C9-019031993BEF}" emma:medium="tactile" emma:mode="ink">
                <msink:context xmlns:msink="http://schemas.microsoft.com/ink/2010/main" type="inkWord" rotatedBoundingBox="21530,13479 23763,13359 23827,14548 21594,14668"/>
              </emma:interpretation>
              <emma:one-of disjunction-type="recognition" id="oneOf5">
                <emma:interpretation id="interp25" emma:lang="en-US" emma:confidence="0">
                  <emma:literal>120=52</emma:literal>
                </emma:interpretation>
                <emma:interpretation id="interp26" emma:lang="en-US" emma:confidence="0">
                  <emma:literal>'20=52</emma:literal>
                </emma:interpretation>
                <emma:interpretation id="interp27" emma:lang="en-US" emma:confidence="0">
                  <emma:literal>12=52</emma:literal>
                </emma:interpretation>
                <emma:interpretation id="interp28" emma:lang="en-US" emma:confidence="0">
                  <emma:literal>'2=52</emma:literal>
                </emma:interpretation>
                <emma:interpretation id="interp29" emma:lang="en-US" emma:confidence="0">
                  <emma:literal>"2=52</emma:literal>
                </emma:interpretation>
              </emma:one-of>
            </emma:emma>
          </inkml:annotationXML>
          <inkml:trace contextRef="#ctx0" brushRef="#br1" timeOffset="18654.0669">6733 3180 93,'-18'2'35,"18"-2"1,-19 4 2,19-4-13,0 0-10,20-14-2,1 14-13,0-5 0,13 5 0,0-6 0,5 2 0,3-1 0,5 1 0,0 0 0,6 2 0,-2 0 0,-6 1 0,1 2 0,-11-4 0,-1 8 0,-34-5-12,32 2-24,-32-2-4,0 0 1,0 0 1</inkml:trace>
          <inkml:trace contextRef="#ctx0" brushRef="#br1" timeOffset="17852.021">6765 2554 91,'0'0'33,"0"0"3,16-19 0,-16 19-12,0 0-6,15 34-4,-19-13-11,8 11-3,-6 2 0,2 5 0,-2 5 0,-2 1 0,0 2 0,-1-5 0,-1-3 0,0-5 0,3-2 0,-3-13 0,8 4-2,-2-23-16,0 0-16,0 0-5,0 0 1,21-34 2,-12 11 0</inkml:trace>
          <inkml:trace contextRef="#ctx0" brushRef="#br1" timeOffset="19279.1027">6811 3450 76,'0'0'32,"-23"13"0,23-13 1,0 0-5,0 0-15,17-19-4,-17 19-1,34-26-3,-17 11 1,6 5-1,-6-1 0,3 5-2,-3 1-3,4 5 0,-2 0 0,-19 0 0,28 11 0,-28-11 0,27 21 0,-27-21 0,11 30 0,-13-11 0,-5 3 0,-7 3 0,-6-1 0,-3 3 0,-2-3 0,-1 1 0,2-3 0,-1-3 0,2-2 0,5 0 0,18-17 0,-25 21 0,25-21 0,0 0 0,-17 17 0,17-17 0,0 0 0,0 0 0,23 11 0,-4-9 0,-3-4 0,7-1 0,2 1 0,-1-4 0,6 2 0,-5-1 0,3 3 0,-9-4 0,2 6 0,-21 0 0,24 0 0,-24 0 0,0 0 0,0 0-26,15-19-11,-15 19-3,2-22 1,-2 22 1</inkml:trace>
          <inkml:trace contextRef="#ctx0" brushRef="#br1" timeOffset="18236.043">6998 2656 99,'0'0'33,"0"0"1,0 0 1,0 0-16,0 0-8,-2 26-3,4 4-2,-8-3-1,4 10 0,-6-5-5,7 4 0,-3-4 0,6-2 0,3-7 0,9-6 0,-14-17 0,37 11 0,-10-16 0,1-7 0,2-5 0,-2-5 0,-3-5 0,-2-1 0,-8-4 0,-8 0 0,-5-4 0,-9 4 0,-5 2 0,-7 2 0,-1 9 0,-9 2 0,5 15-5,-6 2-7,9 15-20,-4 6-3,1 1-3,7 7 3,4-3-2</inkml:trace>
          <inkml:trace contextRef="#ctx0" brushRef="#br1" timeOffset="19758.1301">7543 3078 120,'0'0'35,"-17"6"2,17-6-3,0 0-20,0 0-5,24-2-3,-7-4-6,8 4 0,-1-1 0,5-1 0,1 2 0,2-2 0,0 4 0,-8-7-5,3 10-7,-27-3-13,28-11-10,-28 11-3,0 0 2,0 0 1</inkml:trace>
          <inkml:trace contextRef="#ctx0" brushRef="#br1" timeOffset="20010.1445">7511 3189 95,'0'0'32,"0"0"2,0 0 2,0 0-18,19 8-6,-19-8-2,35-2-3,-14-2-2,9 4-2,0-2-4,3-3-2,2 1-6,-6-5-13,5 3-12,-4 4-2,-8 0 0,-22 2 0</inkml:trace>
          <inkml:trace contextRef="#ctx0" brushRef="#br1" timeOffset="20663.1818">8182 2910 86,'0'0'33,"0"0"1,2-19 2,-2 19-11,0 0-10,4 17-3,-4-17-3,-4 36-4,-2-11-5,5 7 0,-3 0 0,2 2 0,-4-2 0,6-6 0,2-1 0,-2-25 0,13 28 0,-13-28 0,25 6 0,-8-10 0,2-2 0,3 1 0,5-7 0,-3 5 0,1-4 0,1 7 0,1 0 0,-1 4 0,-1 6 0,-25-6 0,30 15 0,-30-15 0,15 32 0,-13-13 0,-4 1 0,-9 1 0,-6 0 0,-2 2 0,-8-1 0,-1-1 0,-6-2 0,-2-4 0,-2-4 0,1-3 0,5-3 0,-4-6 0,11-3 0,-1-13-6,26 17-16,-28-30-12,20 9-3,4-2 0,4 1 1,4 1 1</inkml:trace>
          <inkml:trace contextRef="#ctx0" brushRef="#br1" timeOffset="20960.1988">8173 2899 113,'0'0'34,"0"0"2,0 0-2,13-19-20,4 19-7,0-2-4,4 2-1,3 0-1,5 0-1,1 0-2,-4-4-1,8 6-4,-11-9-14,3 3-11,-1 0-3,-5 0 0,-3 4 0</inkml:trace>
          <inkml:trace contextRef="#ctx0" brushRef="#br1" timeOffset="21666.2392">8675 2831 58,'0'0'28,"0"0"1,0 0 0,0 0-6,0 0-5,0 0-5,13-23-2,-13 23-3,24-11-1,-5 5-2,-19 6 0,32-13-2,-15 8 1,2 5-2,-2 0 1,2 3-1,-19-3 1,26 13-1,-26-13 0,15 23-2,-15-23 0,4 28 0,-4-28 0,-11 33 0,2-17 0,-3 3 0,-1-2 0,-4 2 0,0-2 0,0 0 0,17-17 0,-28 27 0,28-27 0,-23 17 0,23-17 0,0 0 0,0 0 0,0 0 0,0 0 0,0 0 0,0 0 0,0 0 0,19 9 0,-19-9 0,32-4 0,-15 4 0,6-4 0,-3 3 0,1 1 0,-2-2 0,-2 2 0,-17 0 0,26 2 0,-26-2 0,0 0-9,0 0-25,0 0-4,0 0-2,0 0 1,0 0 0</inkml:trace>
        </inkml:traceGroup>
      </inkml:traceGroup>
    </inkml:traceGroup>
    <inkml:traceGroup>
      <inkml:annotationXML>
        <emma:emma xmlns:emma="http://www.w3.org/2003/04/emma" version="1.0">
          <emma:interpretation id="{5D0D7604-1C33-4962-99E2-D1C57F8428FF}" emma:medium="tactile" emma:mode="ink">
            <msink:context xmlns:msink="http://schemas.microsoft.com/ink/2010/main" type="paragraph" rotatedBoundingBox="14447,15138 19798,14940 19828,15746 14477,159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2363E2D-9A73-417D-815C-4C7B144825F4}" emma:medium="tactile" emma:mode="ink">
              <msink:context xmlns:msink="http://schemas.microsoft.com/ink/2010/main" type="line" rotatedBoundingBox="14447,15138 19798,14940 19828,15746 14477,15944"/>
            </emma:interpretation>
          </emma:emma>
        </inkml:annotationXML>
        <inkml:traceGroup>
          <inkml:annotationXML>
            <emma:emma xmlns:emma="http://www.w3.org/2003/04/emma" version="1.0">
              <emma:interpretation id="{4C7F359A-378B-4B34-83D5-475F8EA251E9}" emma:medium="tactile" emma:mode="ink">
                <msink:context xmlns:msink="http://schemas.microsoft.com/ink/2010/main" type="inkWord" rotatedBoundingBox="14447,15138 19798,14940 19828,15746 14477,15944"/>
              </emma:interpretation>
              <emma:one-of disjunction-type="recognition" id="oneOf6">
                <emma:interpretation id="interp30" emma:lang="en-US" emma:confidence="0">
                  <emma:literal>(X+5)2=280</emma:literal>
                </emma:interpretation>
                <emma:interpretation id="interp31" emma:lang="en-US" emma:confidence="0">
                  <emma:literal>(X+5)2=284</emma:literal>
                </emma:interpretation>
                <emma:interpretation id="interp32" emma:lang="en-US" emma:confidence="0">
                  <emma:literal>(X+5)2=282</emma:literal>
                </emma:interpretation>
                <emma:interpretation id="interp33" emma:lang="en-US" emma:confidence="0">
                  <emma:literal>(4+532=828</emma:literal>
                </emma:interpretation>
                <emma:interpretation id="interp34" emma:lang="en-US" emma:confidence="0">
                  <emma:literal>(4+52=28</emma:literal>
                </emma:interpretation>
              </emma:one-of>
            </emma:emma>
          </inkml:annotationXML>
          <inkml:trace contextRef="#ctx0" brushRef="#br1" timeOffset="41560.3771">-188 4199 95,'22'-8'34,"-22"8"0,0 0 2,0 0-10,0 0-15,0 0-3,0 0-2,-11 28-1,-4-11-5,-4 8 0,-5 5 0,-1 12 0,-5 3 0,4 6 0,-3 4 0,7 1 0,3-1 0,7 1 0,9-3 0,3-7 0,9-1 0,-1-11 0,10 2-2,-4-14-32,6-5-4,-3-11-2,2-6 2,-2-6 1</inkml:trace>
          <inkml:trace contextRef="#ctx0" brushRef="#br1" timeOffset="42258.417">274 4402 77,'0'0'31,"11"-26"0,-11 26 2,0 0-7,6-21-12,-6 21-3,0 0-2,-21 32-2,0-11-1,1 9-1,-12 2 0,3 8-5,-3 0 0,-2-1 0,2 1 0,0-2 0,4-3 0,1-3 0,7-3 0,-1-7 0,6 1-7,15-23-6,-17 30-14,17-30-8,0 0-1,0 0 2,0 0-1</inkml:trace>
          <inkml:trace contextRef="#ctx0" brushRef="#br1" timeOffset="41929.3982">-32 4429 131,'0'0'40,"0"0"-2,25 7 1,-25-7-32,19 31-7,-4-9 0,8 8 0,-1 4 0,5 2 0,-1 2 0,2 2 0,-1-1 0,1-5 0,-2-2 0,-3-5 0,0-7 0,-23-20 0,32 29 0,-32-29-15,0 0-22,0 0-2,0 0 0,-13-29 2</inkml:trace>
          <inkml:trace contextRef="#ctx0" brushRef="#br1" timeOffset="42844.4505">548 4519 97,'0'0'33,"0"0"1,0 0 0,5 17-12,-5-17-13,38 10-5,-14-4-3,5-6-6,8 5-11,-3-5-15,-1-2-3,4 0 1,-12-5-1</inkml:trace>
          <inkml:trace contextRef="#ctx0" brushRef="#br1" timeOffset="42662.4401">670 4429 96,'0'0'35,"8"-17"1,-8 17 3,0 0-10,11 28-14,-15-11-10,10 10-5,-8-1 0,4 6 0,-4-4 0,2 3 0,0-5 0,-2-5 0,0-4 0,2-17 0,-2 22 0,2-22-20,0 0-15,-17-7-5,17 7 2,-20-19 1</inkml:trace>
          <inkml:trace contextRef="#ctx0" brushRef="#br1" timeOffset="43478.4868">1161 4304 114,'0'0'35,"0"0"2,-10 31-3,10-31-17,-9 47-6,1-21-4,8 8-7,-4-6 0,6 3 0,-2-7 0,6-3 0,-6-21 0,17 21 0,-17-21 0,25 0 0,-25 0 0,32-15 0,-10 3 0,-1 3 0,4-1 0,-1 5 0,1 1 0,-3 6 0,3 2 0,-6 5 0,-19-9 0,28 28 0,-21-11 0,-3 2 0,-6 4 0,-7-2 0,-6 3 0,-6 1 0,-5-3 0,-5 1 0,-4-10 0,-1-4 0,4-3 0,0-10 0,9-1 0,-2-14 0,25 19-6,-32-40-9,32 40-8,-17-32-9,10 15-4,7 17 1,-15-30 1,15 30 3</inkml:trace>
          <inkml:trace contextRef="#ctx0" brushRef="#br1" timeOffset="43753.5025">1140 4297 97,'0'0'33,"0"0"1,0 0 2,23 5-10,-1-1-16,1-9-3,5 6-2,2-4-1,4 5-1,-4-4-3,3 2 0,-3-2 0,-2 0 0,0 6-5,-9-10-6,6 14-16,-25-8-7,26 3-3,-26-3 2,0 0-1</inkml:trace>
          <inkml:trace contextRef="#ctx0" brushRef="#br1" timeOffset="44146.525">1685 4242 130,'17'-11'38,"-17"11"1,0 0-1,34 32-28,-26-15-10,7 9 0,-2 4 0,2 6 0,-4 4 0,-1 3 0,-6 4 0,-4-1 0,-4 1 0,-6-2 0,-3-1 0,-2-7 0,0-3 0,-6-7 0,6-3 0,-9-11 0,8 6-16,-8-17-11,7-2-9,17 0-1,-30-9 2,30 9 0</inkml:trace>
          <inkml:trace contextRef="#ctx0" brushRef="#br1" timeOffset="44762.5602">2059 4312 104,'0'0'32,"-4"-17"2,4 17-1,0 0-18,19-28-5,-19 28-3,19-17 0,-2 11-1,-17 6-1,32-9-3,-15 1-2,5 4 0,3 0 0,3 4 0,-3 0 0,-3 4 0,-5-2 0,0 8 0,-17-10 0,8 28 0,-16-7 0,-7 1 0,-2 1 0,-6 1 0,-1 1 0,-1-2 0,1-3 0,3-5 0,2-1 0,19-14 0,-24 18 0,24-18 0,0 0 0,0 0 0,0 0 0,0 0 0,19 8 0,-19-8 0,32-2 0,-12 0 0,-1 2 0,4-2 0,-2 2 0,1-2 0,3 4 0,-6 0 0,0 4 0,-19-6 0,28 9-18,-28-9-18,0 0-2,0 0-1,15 17 2,-15-17 0</inkml:trace>
          <inkml:trace contextRef="#ctx0" brushRef="#br1" timeOffset="45315.5919">2840 4382 119,'-17'11'35,"17"-11"1,0 0-3,0 0-19,24 8-6,-7-10-2,10 2-2,1 0-4,6-2 0,2 2 0,1-2 0,3 2-3,-6-4-2,-2 10-3,-13-12-10,2 8-13,-21-2-5,0 0 1,0 0 1,0 0 0</inkml:trace>
          <inkml:trace contextRef="#ctx0" brushRef="#br1" timeOffset="45586.6074">2859 4491 74,'-4'19'34,"4"-19"1,19 8 1,-19-8-6,28 1-12,0 7-6,-5-12-4,7 6-3,0-4-2,2 2-3,-2 2 0,-3-4-2,3 8-6,-30-6-16,34 2-10,-34-2-3,21 5 1,-21-5-1</inkml:trace>
          <inkml:trace contextRef="#ctx0" brushRef="#br1" timeOffset="47239.7019">3698 4440 88,'0'0'33,"-15"17"1,15-17 1,0 0-11,0 0-9,0 0-5,0 0-2,0 0-3,0 0-2,0 0-3,0 0 0,4-26 0,-4 26 0,15-30 0,-2 11 0,0-2 0,6-2 0,2 1 0,0-1 0,3 8 0,1-2 0,1 6 0,-3 3 0,-1 4 0,-1 8 0,-4 4 0,2 3 0,-19-11 0,32 32 0,-21-15 0,-1 8 0,-3 1 0,-5-2 0,-4 5 0,-7 1 0,-6 2 0,-6 2 0,-4 0 0,-5 0 0,2 0 0,-2-2 0,0-4 0,3-1 0,3-8 0,5 1 0,2-8 0,17-12 0,-23 17 0,23-17 0,0 0 0,0 0 0,0 0 0,0 0 0,21 7 0,-21-7 0,36-11 0,-15 5 0,3 2 0,1-3 0,1 3 0,0-2 0,1 4 0,-1 2 0,-1 0 0,-4 2 0,-1-2 0,-3 2 0,-17-2 0,23 2 0,-23-2 0,0 0 0,0 0 0,0 0 0,0 0-22,0 0-15,9-19-4,-9 19 2,0 0-1,0 0 2</inkml:trace>
          <inkml:trace contextRef="#ctx0" brushRef="#br1" timeOffset="48011.7461">4562 4291 66,'0'0'30,"4"-22"0,-4 22-2,0 0-5,-25-27-6,25 27-4,-28-9-3,28 9-3,-32-10-2,13 10-2,-2-2 0,1 2-2,-3 6 0,0 5 0,-1 6 0,1 2 0,-1 4 0,5-1 1,6 3 0,5 0 0,6-5 1,8-1-1,5-2 1,10 0-3,3-2 0,7 2 0,2-2 0,3 4 0,2 0 0,-2 0 0,-4 0 0,-4 1 0,-7-3 0,-6 2 0,-11 0 0,-10-2 0,-7 2 0,-10-2 0,-5-2 0,-4-2 0,-2-1 0,0-7 0,0-3 0,6-4 0,3-3 0,25 5 0,-26-25 0,22 8 0,8-4 0,5 1 0,5-3 0,6-3 0,3-3 0,5-1 0,-1 0 0,1 0 0,-2 0 0,-3 3 0,-2 3 0,-2 3 0,-6 4 0,-13 17 0,15-21 0,-15 21 0,0 0 0,0 0 0,0 0 0,0 0 0,0 0 0,0 0-32,0 0-5,0 0-2,0 0 0,0 0 0</inkml:trace>
          <inkml:trace contextRef="#ctx0" brushRef="#br1" timeOffset="51008.9175">3236 4663 112,'0'0'36,"0"0"2,0 0 0,15 17-21,2 5-5,-6-3-10,8 10-2,2-7 0,1 3 0,-3-5 0,0-1 0,-19-19 0,28 23 0,-28-23 0,0 0 0,17 6 0,-17-6 0,4-19 0,-6 0 0,2-6 0,2-5 0,-2-9 0,2-7 0,2-5 0,0-5 0,1-1 0,1-1 0,0 5 0,-1 0 0,-1 10 0,2 3 0,-2 8 0,-3 6 0,3 7 0,0 2 0,-4 17 0,8-23 0,-8 23 0,0 0 0,9-21 0,-9 21 0,0 0 0,0 0 0,21-7 0,-21 7 0,24-4 0,-5 0 0,7 0 0,8 1 0,6-3 0,5 2 0,6 1 0,8 1 0,7 0 0,7 2 0,1-2 0,5 0 0,4 2 0,6-2 0,-2 0 0,-2-2 0,-4 1 0,-4-3 0,-2 0 0,-12 3 0,-10-3 0,-10 0 0,-9 2 0,-8 1 0,-7 1 0,-19 2 0,0 0 0,0 0 0,0 0 0,0 0 0,6 21 0,-6-21 0,0 0-33,-21 11-7,21-11-3,0 0 1,0 0 0</inkml:trace>
        </inkml:traceGroup>
      </inkml:traceGroup>
    </inkml:traceGroup>
    <inkml:traceGroup>
      <inkml:annotationXML>
        <emma:emma xmlns:emma="http://www.w3.org/2003/04/emma" version="1.0">
          <emma:interpretation id="{6A2A21AB-FA19-46BB-B6D0-45C3467DDE1B}" emma:medium="tactile" emma:mode="ink">
            <msink:context xmlns:msink="http://schemas.microsoft.com/ink/2010/main" type="paragraph" rotatedBoundingBox="15019,16155 20279,15924 20313,16705 15053,1693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8080C11-96BA-4F6D-9BA1-8C63E183AD4E}" emma:medium="tactile" emma:mode="ink">
              <msink:context xmlns:msink="http://schemas.microsoft.com/ink/2010/main" type="line" rotatedBoundingBox="15019,16155 20279,15924 20313,16705 15053,16936"/>
            </emma:interpretation>
          </emma:emma>
        </inkml:annotationXML>
        <inkml:traceGroup>
          <inkml:annotationXML>
            <emma:emma xmlns:emma="http://www.w3.org/2003/04/emma" version="1.0">
              <emma:interpretation id="{8984D5F6-0CC7-4EDC-B315-78A4DCAEEEBE}" emma:medium="tactile" emma:mode="ink">
                <msink:context xmlns:msink="http://schemas.microsoft.com/ink/2010/main" type="inkWord" rotatedBoundingBox="15019,16155 20279,15924 20313,16705 15053,16936"/>
              </emma:interpretation>
              <emma:one-of disjunction-type="recognition" id="oneOf7">
                <emma:interpretation id="interp35" emma:lang="en-US" emma:confidence="0">
                  <emma:literal>*+5=728</emma:literal>
                </emma:interpretation>
                <emma:interpretation id="interp36" emma:lang="en-US" emma:confidence="0">
                  <emma:literal>1+5=2÷528</emma:literal>
                </emma:interpretation>
                <emma:interpretation id="interp37" emma:lang="en-US" emma:confidence="0">
                  <emma:literal>1+5=4÷528</emma:literal>
                </emma:interpretation>
                <emma:interpretation id="interp38" emma:lang="en-US" emma:confidence="0">
                  <emma:literal>*+5=528</emma:literal>
                </emma:interpretation>
                <emma:interpretation id="interp39" emma:lang="en-US" emma:confidence="0">
                  <emma:literal>1+5=2÷028</emma:literal>
                </emma:interpretation>
              </emma:one-of>
            </emma:emma>
          </inkml:annotationXML>
          <inkml:trace contextRef="#ctx0" brushRef="#br1" timeOffset="53679.0702">878 5480 105,'0'0'32,"0"0"1,0 0-1,0 0-17,39-12-4,-16 5-2,13 5-2,-6-4-2,10 4 1,-3-3-6,1 1 0,0 0 0,-6-1 0,0 3-4,-11-10-7,7 12-17,-28 0-7,26 0-2,-26 0 1,0 0 1</inkml:trace>
          <inkml:trace contextRef="#ctx0" brushRef="#br1" timeOffset="53423.0556">1072 5378 112,'17'-29'34,"-17"29"2,17-18-2,-17 18-17,0 0-5,0 0-2,6 26-10,-16-3 0,6 11 0,-7 0 0,5 3 0,-3 1 0,5-4 0,4-4 0,-2-3 0,6-7 0,-4-20 0,4 32 0,-4-32 0,6 19 0,-6-19-21,0 0-15,-19-7-4,19 7 2,-19-23 0</inkml:trace>
          <inkml:trace contextRef="#ctx0" brushRef="#br1" timeOffset="54507.1176">1662 5348 107,'0'0'34,"-1"-19"1,1 19 0,0 0-18,-4 26-5,-4-5-3,8 11-3,-5-2-6,1 8 0,0-4 0,-2 0 0,5-4 0,1-5 0,5-9 0,-5-16 0,19 17 0,-19-17 0,34-3 0,-15-5 0,5-3 0,-1-2 0,3-2 0,5-1 0,1 5 0,0 4 0,0 3 0,2 4 0,-4 5 0,-5 9 0,-7 1 0,-1 4 0,-9 3 0,-8 1 0,-6 1 0,-9 3 0,-4-5 0,-5 1 0,-6-2 0,-4 0 0,0-8 0,-2-2 0,-2-5 0,0-6 0,4-2 0,2-6 0,6 1 0,1-8 0,8 7 0,-3-9-5,20 17-11,-17-21-9,17 21-8,0 0-4,0-18 2,0 18 0,0 0 4</inkml:trace>
          <inkml:trace contextRef="#ctx0" brushRef="#br1" timeOffset="54885.1392">1730 5348 89,'-17'-14'35,"17"14"0,0 0 2,0 0-7,0 0-14,0 0-6,0 0-7,0 0-3,27-20 0,-6 22 0,1-6 0,8 6 0,2-2 0,4 2 0,2-1 0,0 1 0,1 0 0,1-2 0,-6 0 0,-4-2 0,-5 4 0,-8-6 0,-17 4 0,0 0-19,17 19-17,-17-19-4,0 0 1,-12 19-1</inkml:trace>
          <inkml:trace contextRef="#ctx0" brushRef="#br1" timeOffset="53038.0336">468 5374 96,'14'-23'33,"-14"23"0,0 0 2,5-18-16,-5 18-5,-5 18-4,-3 7-3,-7 1-1,0 12-4,-8 2-2,-1 5 0,-5 0 0,1 4 0,2-7 0,-1-3 0,1-5 0,3-3 0,6-9 0,0-3 0,17-19 0,-17 25 0,17-25 0,-9 18 0,9-18-4,0 0-7,0 0-12,0 0-11,24 8-2,-24-8 1,29-26 0</inkml:trace>
          <inkml:trace contextRef="#ctx0" brushRef="#br1" timeOffset="52673.0127">163 5429 82,'0'0'35,"3"-19"0,-3 19 3,0 0-9,0 0-9,19 15-6,0 8-12,-4-5-2,10 13 0,-1 1 0,7 7 0,-1 3 0,2 3 0,-2-3 0,0 3 0,-2-5 0,-1-3 0,-5-7 0,-3-5 0,-4-4 0,-15-21 0,23 24 0,-23-24 0,0 0 0,0 0-16,0 0-19,0 0-5,-23-28 1,8 11 3,0-4-1</inkml:trace>
          <inkml:trace contextRef="#ctx0" brushRef="#br1" timeOffset="55718.1869">2555 5587 93,'0'0'36,"-17"15"1,17-15 1,0 0-4,17 10-19,-17-10-13,28 0-2,-1-4 0,5 4 0,2-4 0,3 2 0,3-1 0,-2-1 0,-1 0 0,-3 2 0,-9 0 0,-4 2 0,-3 0 0,-18 0 0,25 2 0,-25-2-7,0 0-27,0 0-5,0 0-1,0 0 2,0 0-1</inkml:trace>
          <inkml:trace contextRef="#ctx0" brushRef="#br1" timeOffset="55385.1678">2564 5416 114,'0'0'37,"0"0"2,-17 3-1,17-3-16,0 0-17,19 0-5,-19 0 0,38-5 0,-12 3 0,6 2 0,0 0 0,4-2 0,0 4 0,0-4 0,-4 4 0,-7-4 0,-3 4 0,-5-4 0,0 6 0,-17-4-4,21 3-20,-21-3-10,0 0-4,0 0 0,0 0 1,0 0 3</inkml:trace>
          <inkml:trace contextRef="#ctx0" brushRef="#br1" timeOffset="57435.2851">3417 5714 108,'0'0'35,"0"0"1,0 0 1,0 0-22,34 7-2,-15-13-2,11 12-11,-2-10 0,6 8 0,-2-4 0,0 2 0,4-2 0,0-2 0,-4 2 0,0-2 0,-5 0 0,-3 0 0,-5 1 0,-19 1 0,24 0 0,-24 0 0,0 0 0,0 0 0,0 0-29,0 0-8,0 0-3,0 0 1,0 0 0</inkml:trace>
          <inkml:trace contextRef="#ctx0" brushRef="#br1" timeOffset="57036.2623">3445 5408 107,'0'0'35,"0"0"1,0 0 0,0 0-19,23-8-6,-4 1-3,9 7-3,0-4-5,10 4 0,-4 0 0,6 0 0,-1 0 0,-5 2 0,-2 0 0,-5 0 0,-5 2 0,-22-4 0,31 1 0,-31-1-9,0 0-15,0 0-9,0 0-4,0 0 0,0 0 1,0 0 2</inkml:trace>
          <inkml:trace contextRef="#ctx0" brushRef="#br1" timeOffset="56727.2446">3615 5240 101,'8'-17'36,"-8"17"1,0 0 0,0 0-13,3 23-10,-3-23-8,2 43-6,-2-15 0,2 10 0,-2 2 0,0 1 0,-2-1 0,0 0 0,0-7 0,-1-4 0,-1-5 0,0-7 0,4 0 0,0-17 0,0 0-12,0 0-21,0 0-5,0 0-1,-6-21 2,6 3 1</inkml:trace>
          <inkml:trace contextRef="#ctx0" brushRef="#br1" timeOffset="58835.3652">4238 5516 81,'0'0'33,"0"0"1,0 0 1,3 28-10,-3-28-8,23 38-3,-14-20-4,10 13-4,-6-7-6,6 3 0,-7-5 0,1-3 0,-13-19 0,23 21 0,-23-21 0,0 0 0,0 0 0,18 0 0,-18 0 0,0-27 0,2 5 0,-2-8 0,2-10 0,0-7 0,2-8 0,-2 0 0,1-3 0,3 1 0,-2 3 0,-2 5 0,2 7 0,-4 6 0,1 8 0,-1 3 0,0 3 0,2 5 0,-2 17 0,4-29 0,-4 29 0,6-18 0,-6 18 0,0 0 0,0 0 0,0 0 0,0 0 0,0 0 0,0 0 0,17-4 0,-17 4 0,17 7 0,-17-7 0,32 6 0,-6-4 0,8 2 0,8-4 0,9-2 0,7-2 0,8 0 0,6-1 0,1-3 0,1 0 0,-4 3 0,-4-3 0,-12 4 0,-6 1 0,-11 1 0,-8 0 0,-10 2 0,-19 0 0,20 0 0,-20 0 0,0 0 0,0 0 0,0 0 0,21 4 0,-21-4-27,0 0-11,0 0-4,-28 19 2,9-10 0</inkml:trace>
          <inkml:trace contextRef="#ctx0" brushRef="#br1" timeOffset="59610.4095">4598 5461 74,'0'0'32,"0"0"0,0 0 1,-6-25-10,6 25-6,8-22-5,-8 22-3,11-27-1,-11 27-1,15-30-1,-15 30-4,19-24-2,-19 24 0,28-27 0,-9 18 0,0-5 0,6 5 0,-1 0 0,3 3 0,-3-2 0,1 8 0,-3 0 0,-3 4 0,-19-4 0,27 21 0,-18-4 0,-3 4 0,-5 1 0,1 1 0,-5 3 0,-3 3 0,-5 3 0,-4 0 0,-6 2 0,-4 0 0,-3 2 0,-2-1 0,0-1 0,1-2 0,3-3 0,5-3 0,6-5 0,15-21 0,-19 26 0,19-26 0,0 0 0,-2 17 0,2-17 0,17 0 0,-17 0 0,25-5 0,-8 1 0,2-2 0,3 2 0,5-3 0,-1 1 0,2 1 0,-3 1 0,-2-2 0,-3 2 0,-3 2 0,-17 2 0,23-1 0,-23 1 0,0 0 0,0 0 0,0 0 0,0 0-34,0 0-5,-2-23-1,2 23 1,-4-19 0</inkml:trace>
          <inkml:trace contextRef="#ctx0" brushRef="#br1" timeOffset="60568.4643">5328 5246 91,'0'0'30,"0"0"1,0 0 1,0 0-14,0 0-10,-13-23-3,13 23-1,-17-15-1,17 15-1,-30-19 0,11 12 0,-4 1 0,-1 2 0,-1 4-1,2 6 0,1-1 0,3 7 0,19-12 1,-25 30-1,25-30 1,-9 32 1,9-32-1,13 34 2,-2-15-1,6 2-1,4-3-2,6 5 0,-1 0 0,4 1 0,-3 1 0,1-1 0,-5-1 0,-5 3 0,-2-1 0,-11 1 0,-9 3 0,-3-5 0,-8 3 0,-6-5 0,-4-3 0,-1-4 0,-2-5 0,1-7 0,5-3 0,3-7 0,19 7 0,-27-27 0,22 10 0,5-1 0,4-3 0,3-2 0,6-1 0,4-3 0,4-3 0,4-4 0,1-2 0,0-1 0,-1 3 0,3 0 0,-1 2 0,-5 3 0,-3 7 0,-4 3 0,-15 19 0,19-25 0,-19 25 0,11-17 0,-11 17 0,0 0 0,0 0 0,0 0 0,0 0 0,0 0 0,0 0 0,0 0 0,0 0-15,-17 23-19,17-23-5,-11 24 1,11-24-1,-2 17 0</inkml:trace>
        </inkml:traceGroup>
      </inkml:traceGroup>
    </inkml:traceGroup>
    <inkml:traceGroup>
      <inkml:annotationXML>
        <emma:emma xmlns:emma="http://www.w3.org/2003/04/emma" version="1.0">
          <emma:interpretation id="{5C07EBF8-0DE5-4083-8113-21AE6ED694A6}" emma:medium="tactile" emma:mode="ink">
            <msink:context xmlns:msink="http://schemas.microsoft.com/ink/2010/main" type="paragraph" rotatedBoundingBox="16004,16949 18494,16943 18496,17539 16006,1754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CC9F136-0698-43C5-871D-46FF5CABB2A9}" emma:medium="tactile" emma:mode="ink">
              <msink:context xmlns:msink="http://schemas.microsoft.com/ink/2010/main" type="inkBullet" rotatedBoundingBox="16004,17101 16359,17100 16360,17134 16005,17135"/>
            </emma:interpretation>
            <emma:one-of disjunction-type="recognition" id="oneOf8">
              <emma:interpretation id="interp40" emma:lang="en-US" emma:confidence="0">
                <emma:literal>_</emma:literal>
              </emma:interpretation>
              <emma:interpretation id="interp41" emma:lang="en-US" emma:confidence="0">
                <emma:literal>-</emma:literal>
              </emma:interpretation>
              <emma:interpretation id="interp42" emma:lang="en-US" emma:confidence="0">
                <emma:literal>~</emma:literal>
              </emma:interpretation>
              <emma:interpretation id="interp43" emma:lang="en-US" emma:confidence="0">
                <emma:literal>Z</emma:literal>
              </emma:interpretation>
              <emma:interpretation id="interp44" emma:lang="en-US" emma:confidence="0">
                <emma:literal>r</emma:literal>
              </emma:interpretation>
            </emma:one-of>
          </emma:emma>
        </inkml:annotationXML>
        <inkml:trace contextRef="#ctx0" brushRef="#br1" timeOffset="61948.5432">1136 6191 115,'0'0'35,"0"0"1,0 0-3,0 0-18,0 0-5,0 0-2,27 4-5,-9-2-3,1-4 0,6 4 0,1-2 0,6-2 0,-2 0 0,3-4 0,0 0 0,0 1 0,-3-1 0,-9-1 0,1 8-4,-22-1-23,0 0-7,0 0-4,0 0 1,0 0 0,6 21 2</inkml:trace>
      </inkml:traceGroup>
      <inkml:traceGroup>
        <inkml:annotationXML>
          <emma:emma xmlns:emma="http://www.w3.org/2003/04/emma" version="1.0">
            <emma:interpretation id="{25D0B087-AC6C-4FFA-9A5C-2D97FDFFBC9C}" emma:medium="tactile" emma:mode="ink">
              <msink:context xmlns:msink="http://schemas.microsoft.com/ink/2010/main" type="line" rotatedBoundingBox="16460,16948 18494,16943 18496,17539 16462,17544"/>
            </emma:interpretation>
          </emma:emma>
        </inkml:annotationXML>
        <inkml:traceGroup>
          <inkml:annotationXML>
            <emma:emma xmlns:emma="http://www.w3.org/2003/04/emma" version="1.0">
              <emma:interpretation id="{5FBB47D1-9086-4947-8A99-437725EC65C2}" emma:medium="tactile" emma:mode="ink">
                <msink:context xmlns:msink="http://schemas.microsoft.com/ink/2010/main" type="inkWord" rotatedBoundingBox="16460,16948 16847,16947 16849,17543 16462,17544"/>
              </emma:interpretation>
              <emma:one-of disjunction-type="recognition" id="oneOf9">
                <emma:interpretation id="interp45" emma:lang="en-US" emma:confidence="1">
                  <emma:literal>5</emma:literal>
                </emma:interpretation>
                <emma:interpretation id="interp46" emma:lang="en-US" emma:confidence="0">
                  <emma:literal>is</emma:literal>
                </emma:interpretation>
                <emma:interpretation id="interp47" emma:lang="en-US" emma:confidence="0">
                  <emma:literal>by</emma:literal>
                </emma:interpretation>
                <emma:interpretation id="interp48" emma:lang="en-US" emma:confidence="0">
                  <emma:literal>ty</emma:literal>
                </emma:interpretation>
                <emma:interpretation id="interp49" emma:lang="en-US" emma:confidence="0">
                  <emma:literal>Is</emma:literal>
                </emma:interpretation>
              </emma:one-of>
            </emma:emma>
          </inkml:annotationXML>
          <inkml:trace contextRef="#ctx0" brushRef="#br1" timeOffset="62524.5762">1717 6108 119,'0'0'35,"0"0"1,0 0-3,0 0-19,0 0-5,0 0-2,-2 34-5,0-13-2,2 7 0,-1 4 0,-3 0 0,2-4 0,-2 1 0,2-5 0,2-3 0,0-21 0,4 19 0,-4-19 0,0 0 0,28-12 0,-28 12 0,34-28 0,-13 9 0,0 2 0,1 4 0,3 4 0,-2 5 0,-5 6 0,-1 2 0,-17-4 0,25 26 0,-18-7 0,-1 0 0,-6 3 0,-4 1 0,-3 1 0,-5 3 0,-5 1 0,-3-1 0,-3-1 0,-3-1 0,-3-5 0,-1-3 0,0-4 0,0-7 0,3-2 0,1-14 0,9 7-12,-7-20-13,24 23-10,-27-34-2,20 11 1,5 1 0</inkml:trace>
          <inkml:trace contextRef="#ctx0" brushRef="#br1" timeOffset="62826.5934">1681 6053 102,'0'0'35,"21"-22"3,-21 22-2,23-14-13,5 16-9,-11-7-7,9 5-7,-1-2 0,3 0 0,-1 4 0,-3-2 0,-1 2 0,-6-4 0,5 13-9,-22-11-23,0 0-6,17 17-1,-17-17 1,0 0 0</inkml:trace>
        </inkml:traceGroup>
        <inkml:traceGroup>
          <inkml:annotationXML>
            <emma:emma xmlns:emma="http://www.w3.org/2003/04/emma" version="1.0">
              <emma:interpretation id="{DDDCC6F0-925A-4BCA-9829-8368912BDA00}" emma:medium="tactile" emma:mode="ink">
                <msink:context xmlns:msink="http://schemas.microsoft.com/ink/2010/main" type="inkWord" rotatedBoundingBox="17679,16998 18494,16996 18496,17490 17680,17492"/>
              </emma:interpretation>
              <emma:one-of disjunction-type="recognition" id="oneOf10">
                <emma:interpretation id="interp50" emma:lang="en-US" emma:confidence="1">
                  <emma:literal>-5</emma:literal>
                </emma:interpretation>
                <emma:interpretation id="interp51" emma:lang="en-US" emma:confidence="0">
                  <emma:literal>_ 5</emma:literal>
                </emma:interpretation>
                <emma:interpretation id="interp52" emma:lang="en-US" emma:confidence="0">
                  <emma:literal>- 5</emma:literal>
                </emma:interpretation>
                <emma:interpretation id="interp53" emma:lang="en-US" emma:confidence="0">
                  <emma:literal>~ 5</emma:literal>
                </emma:interpretation>
                <emma:interpretation id="interp54" emma:lang="en-US" emma:confidence="0">
                  <emma:literal>• 5</emma:literal>
                </emma:interpretation>
              </emma:one-of>
            </emma:emma>
          </inkml:annotationXML>
          <inkml:trace contextRef="#ctx0" brushRef="#br1" timeOffset="63497.6318">2811 6217 101,'0'0'34,"0"0"1,0 0 0,2 19-16,-2-19-9,25-9-2,-25 9-3,36-10 0,-16 7-2,3-1-3,-2 4 0,-4 0 0,2 4-5,-19-4-2,37 3-8,-37-3-14,27-5-7,-27 5 1,24-14 0,-24 14 0</inkml:trace>
          <inkml:trace contextRef="#ctx0" brushRef="#br1" timeOffset="64069.6645">3241 6059 79,'0'0'33,"0"0"0,0 0 3,0 0-11,0 0-10,0 0-4,4 28-3,-2-7-2,-6 0-1,6 3-1,-4 1-4,2-1 0,-2-1 0,2-4 0,0-19 0,2 28 0,-2-28 0,0 0 0,0 0 0,23 15 0,-23-15 0,25-9 0,-25 9 0,32-15 0,-14 9 0,3-4 0,0 5 0,2 5 0,-1 2 0,3 3 0,-3 7 0,1-1 0,-6 2 0,-2 6 0,-5 2 0,-3 1 0,-7 1 0,-4 0 0,-7-1 0,-6 5 0,-4-3 0,-5-3 0,-4 0 0,-4-4 0,-2-4 0,-2-4 0,0-3 0,1-8 0,7-3 0,3-11 0,27 16-3,-30-41-11,32 22-13,0-5-9,7 1-2,2 0 2,1 4 0</inkml:trace>
          <inkml:trace contextRef="#ctx0" brushRef="#br1" timeOffset="64380.6823">3287 6110 89,'-17'-10'34,"17"10"0,0 0 0,0 0-11,9-17-7,-9 17-4,29-5-3,-5 3-5,-1-2-4,7 2 0,2 0 0,4 0 0,0 0 0,-4 2 0,0 4 0,-8-4 0,-1 6 0,-23-6-22,26 0-12,-26 0-4,0 0 0,0 0 1</inkml:trace>
        </inkml:traceGroup>
      </inkml:traceGroup>
    </inkml:traceGroup>
    <inkml:traceGroup>
      <inkml:annotationXML>
        <emma:emma xmlns:emma="http://www.w3.org/2003/04/emma" version="1.0">
          <emma:interpretation id="{4B5DD673-30FC-4A2B-85EA-93F980381AC6}" emma:medium="tactile" emma:mode="ink">
            <msink:context xmlns:msink="http://schemas.microsoft.com/ink/2010/main" type="paragraph" rotatedBoundingBox="15774,17882 20809,17808 20820,18601 15786,1867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2BB68627-D06C-45C4-BB66-F5AFC345090F}" emma:medium="tactile" emma:mode="ink">
              <msink:context xmlns:msink="http://schemas.microsoft.com/ink/2010/main" type="line" rotatedBoundingBox="15774,17882 20809,17808 20820,18601 15786,18674"/>
            </emma:interpretation>
          </emma:emma>
        </inkml:annotationXML>
        <inkml:traceGroup>
          <inkml:annotationXML>
            <emma:emma xmlns:emma="http://www.w3.org/2003/04/emma" version="1.0">
              <emma:interpretation id="{018A8441-7507-4321-8149-4E0FDDCE08DF}" emma:medium="tactile" emma:mode="ink">
                <msink:context xmlns:msink="http://schemas.microsoft.com/ink/2010/main" type="inkWord" rotatedBoundingBox="15776,18034 16968,17946 17011,18531 15819,18619"/>
              </emma:interpretation>
              <emma:one-of disjunction-type="recognition" id="oneOf11">
                <emma:interpretation id="interp55" emma:lang="en-US" emma:confidence="0">
                  <emma:literal>tf280=~5</emma:literal>
                </emma:interpretation>
                <emma:interpretation id="interp56" emma:lang="en-US" emma:confidence="0">
                  <emma:literal>x + 5 Iron</emma:literal>
                </emma:interpretation>
                <emma:interpretation id="interp57" emma:lang="en-US" emma:confidence="0">
                  <emma:literal>x + 5 =r28</emma:literal>
                </emma:interpretation>
                <emma:interpretation id="interp58" emma:lang="en-US" emma:confidence="0">
                  <emma:literal>tf280=-5</emma:literal>
                </emma:interpretation>
                <emma:interpretation id="interp59" emma:lang="en-US" emma:confidence="0">
                  <emma:literal>x + 5 =F28</emma:literal>
                </emma:interpretation>
              </emma:one-of>
            </emma:emma>
          </inkml:annotationXML>
          <inkml:trace contextRef="#ctx0" brushRef="#br1" timeOffset="67063.8358">908 7096 124,'0'0'38,"0"0"2,23 0-3,1 15-24,-1-1-10,9 10-3,2 5 0,7 8 0,3 3 0,-1 7 0,-2 2 0,-3 2 0,-6 0 0,0-4 0,-5-5 0,-5-8 0,-3-4 0,-4-8 0,-15-22 0,19 19 0,-19-19 0,0 0-9,0 0-27,-19-28-4,2 15-2,-5-4 2</inkml:trace>
          <inkml:trace contextRef="#ctx0" brushRef="#br1" timeOffset="67462.8586">1336 7087 83,'10'-17'35,"-10"17"1,0 0 0,0 0-14,0 0-7,0 0-4,-19 11-3,19-11-3,-25 36-1,6-9-4,-3 7 0,-9 7 0,-1 2 0,-5 5 0,1-1 0,-2 0 0,0-6 0,8-1 0,6-10 0,3-5 0,6-6 0,7-2 0,8-17 0,-7 20 0,7-20-2,0 0-6,0 0-4,13 17-14,-13-17-9,0 0-3,24-15 1,-7 2 1</inkml:trace>
          <inkml:trace contextRef="#ctx0" brushRef="#br1" timeOffset="67870.882">1719 7234 113,'0'0'36,"0"0"2,-17 2-4,17-2-20,0 0-5,0 0-3,27 2-1,-9-2-5,-1-2 0,10 2 0,-1-4 0,6 4 0,0-2 0,4 2 0,0 0 0,-6 0 0,2 2 0,-7-4 0,-3 6 0,-22-4-7,31 6-14,-31-6-13,0 0-5,0 0 1,-23 13-1</inkml:trace>
          <inkml:trace contextRef="#ctx0" brushRef="#br1" timeOffset="68152.8981">1774 7366 69,'-27'17'35,"27"-17"0,0 0 3,-17 8-9,17-8-11,0 0-5,32 9-2,-15-11-4,10 4-7,1-4 0,6 0 0,2-1 0,4-1 0,-5 2 0,1 0 0,-4 0 0,-3 2 0,-7 4 0,-22-4 0,30 4-25,-30-4-11,0 0-5,0 0 1,0 0-1</inkml:trace>
        </inkml:traceGroup>
        <inkml:traceGroup>
          <inkml:annotationXML>
            <emma:emma xmlns:emma="http://www.w3.org/2003/04/emma" version="1.0">
              <emma:interpretation id="{85AF657D-256C-4913-9C23-F3099EEACA89}" emma:medium="tactile" emma:mode="ink">
                <msink:context xmlns:msink="http://schemas.microsoft.com/ink/2010/main" type="inkWord" rotatedBoundingBox="17461,17857 20809,17808 20820,18601 17473,18650"/>
              </emma:interpretation>
            </emma:emma>
          </inkml:annotationXML>
          <inkml:trace contextRef="#ctx0" brushRef="#br1" timeOffset="68747.9321">2598 7298 95,'0'0'36,"0"0"1,0 0 0,0 0-19,0 0-4,0 0-4,0 0-2,25-4-8,-8 3 0,7-1 0,3 0 0,7-2 0,5-3 0,3-1 0,1-1 0,-5-1 0,-4 4 0,-10-3-2,3 13-15,-27-4-16,0 0-5,0 0 0,0 0-1,0 0 1</inkml:trace>
          <inkml:trace contextRef="#ctx0" brushRef="#br1" timeOffset="69455.9726">3345 7098 70,'0'0'36,"0"0"0,0 0 2,0 0-8,-17 4-12,21 15-6,-4-19-4,-8 40-3,5-18-3,3 6-2,0 1 0,0-1 0,2-2 0,1-3 0,1-4 0,-4-19 0,13 26 0,-13-26 0,0 0 0,29 12 0,-29-12 0,32-19 0,-10 2 0,5 0 0,1-4 0,2 0 0,2 3 0,-3 2 0,-1 7 0,-2 7 0,-1 8 0,-6 9 0,0 4 0,-6 1 0,0 5 0,-5 5 0,-3-2 0,-3 1 0,-4-1 0,-3-3 0,-11-1 0,-1 1 0,-9-5 0,-2-1 0,-8-2 0,-2-5 0,-3-3 0,-1-5 0,3 0 0,1-8 0,10 2 0,-1-8 0,12 7-7,-5-16-9,22 19-16,-12-25-6,12 25 0,-2-32 1,6 13 0</inkml:trace>
          <inkml:trace contextRef="#ctx0" brushRef="#br1" timeOffset="69804.9926">3379 7119 107,'0'0'37,"-2"-17"2,2 17-2,0 0-20,25-19-7,-25 19-2,41-13-8,-14 7 0,3 4 0,0-1 0,6 5 0,-2-1 0,-2 3 0,-2 0 0,0 4 0,-3-5 0,-3 3 0,1 0 0,-8-6 0,4 9-14,-21-9-19,18-4-5,-18 4-3,0 0 2,0 0 0</inkml:trace>
          <inkml:trace contextRef="#ctx0" brushRef="#br1" timeOffset="71182.0714">4130 7461 100,'0'0'35,"-21"20"1,21-20 0,10 19-21,-10-19-6,19 11 0,-19-11-1,34 6-1,-16-6-7,7 2 0,-2-4 0,5 0 0,2 0 0,0-1 0,-1 1 0,-1-2 0,-2 2 0,-3-2 0,3 6 0,-26-2-16,23-11-18,-23 11-6,0 0 0,0 0 1,0 0-1</inkml:trace>
          <inkml:trace contextRef="#ctx0" brushRef="#br1" timeOffset="70828.0511">4128 7142 77,'-17'2'34,"17"-2"-1,0 0 3,25 3-14,-25-3-8,36-2-4,-16 1-2,9 4-2,-1-3-1,4 4-1,0-6-1,2 2-2,-2 0 1,-4-4-4,-1 3-1,-5-3 0,-5 6-2,-17-2-3,17 3-6,-17-3-12,0 0-9,-19 14-1,19-14 1,0 0 0</inkml:trace>
          <inkml:trace contextRef="#ctx0" brushRef="#br1" timeOffset="70528.0339">4198 7055 78,'11'-19'36,"-11"19"0,0 0 3,0 0-13,0 0-8,17 17-5,-17-17-4,12 32-9,-9-11 0,7 9 0,-8 4 0,1 2 0,-4 0 0,1-4 0,-4-2 0,2-6 0,2-3 0,0-21 0,7 25 0,-7-25 0,0 0-3,0 0-13,23-21-14,-23 4-8,0 17 0,-7-34 0,-1 13 1</inkml:trace>
          <inkml:trace contextRef="#ctx0" brushRef="#br1" timeOffset="72130.1256">4670 7372 64,'0'0'34,"-8"-21"0,8 21 2,0 0-5,0 0-12,0 0-5,17 26-2,-11-5-3,7 13-7,0-2-2,6 4 0,0-2 0,5-2 0,1-4 0,-3-7 0,-3-4 0,0-7 0,-19-10 0,21 11 0,-21-11 0,0 0 0,13-17 0,-13 17 0,4-38 0,-2 8 0,4-10 0,-3-7 0,3-4 0,-4-5 0,2-5 0,-3 3 0,1 3 0,-2 2 0,0 8 0,-2 7 0,2 4 0,-1 8 0,1 5 0,1 2 0,-1 19 0,6-26 0,-6 26 0,8-21 0,-8 21 0,0 0 0,19-15 0,-19 15 0,22-2 0,-5 0 0,4 2 0,7 0 0,6-3 0,10-1 0,5 2 0,3-2 0,3 2 0,4 0 0,-3 0 0,-3 2 0,-6 2 0,-5 0 0,-6 0 0,-6 0 0,-8-2 0,-3 0 0,-19 0 0,23-6 0,-23 6 0,0 0-30,0 0-8,0 0-3,0 0 0,-17 17 1</inkml:trace>
          <inkml:trace contextRef="#ctx0" brushRef="#br1" timeOffset="72848.1666">5079 7391 81,'-17'-4'33,"17"4"-1,0 0 2,-11-28-19,11 28-4,13-29-1,-13 29-2,21-36 0,-21 36-1,24-37 0,-9 18-2,-2-4-1,4 3-4,2-3 0,4 2 0,0 0 0,1 2 0,1 3 0,-5 4 0,-1 5 0,0 3 0,-2 6 0,0 3 0,-17-5 0,25 27 0,-16-10 0,4 4 0,-5 1 0,-4 5 0,-6 3 0,-4-2 0,-7 6 0,-6 2 0,-4 0 0,-5 0 0,0-1 0,-3-1 0,1 0 0,2-3 0,3-3 0,3-6 0,3 1 0,2-4 0,4-2 0,13-17 0,-17 23 0,17-23 0,0 0 0,-13 17 0,13-17 0,0 0 0,0 0 0,20-8 0,-20 8 0,29-9 0,-9 3 0,5 0 0,1 2 0,3-1 0,1-3 0,-2 3 0,-3-1 0,-1 2 0,-5 0 0,-19 4 0,25 0 0,-25 0 0,0 0-31,0 0-8,0 0-3,0 0 1,0 0 1</inkml:trace>
          <inkml:trace contextRef="#ctx0" brushRef="#br1" timeOffset="73640.2119">5828 7236 94,'9'-23'35,"-9"23"-1,0-28 1,0 28-14,-11-26-15,3 9-4,-3 0-1,-4 0 0,-4 4 0,-3 3 0,-7 3 1,-1 3 0,-4 4 1,2 5 0,-2 7-1,6 1 1,-1 4-1,9 2 0,5 2 0,9 1 1,6 3-3,8-1 0,7 1 0,7-1 0,5 3 0,7-1 0,1-1 0,3 1 0,-2-1 0,-2-1 0,-4-1 0,-5 1 0,-8-1 0,-8-2 0,-9 3 0,-7-3 0,-7 0 0,-6-1 0,-5-3 0,-3-2 0,1-5 0,-1-4 0,4-8 0,5-8 0,19 10 0,-25-32 0,21 8 0,4-3 0,4-1 0,4 0 0,3-1 0,2-1 0,2 0 0,6-4 0,2-2 0,3-2 0,2-1 0,5 1 0,0 0 0,-2 3 0,-3 6 0,-5 7 0,-5 3 0,-18 19 0,25-17 0,-25 17 0,0 0 0,0 0 0,0 0 0,0 0 0,0 0-18,0 0-20,0 0-4,0 0 0,0 0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01:29.12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71DFA80-7738-4E1A-A8A7-531175A036AE}" emma:medium="tactile" emma:mode="ink">
          <msink:context xmlns:msink="http://schemas.microsoft.com/ink/2010/main" type="inkDrawing" rotatedBoundingBox="14391,12072 18942,11943 18943,11990 14393,12119" semanticType="underline" shapeName="Other">
            <msink:sourceLink direction="with" ref="{438D88BD-D624-44C3-AFBB-E9B9749E9A5D}"/>
          </msink:context>
        </emma:interpretation>
      </emma:emma>
    </inkml:annotationXML>
    <inkml:trace contextRef="#ctx0" brushRef="#br0">0 135 54,'0'0'27,"0"0"2,0 0 0,0 0-7,0 0-3,0 0-7,17 11-3,-17-11-3,25 0-2,-25 0 1,28 6-1,-28-6 0,30 9 0,-30-9 0,34 4 0,-11-6-1,7 2 1,6-4-1,9 2 0,4-5 0,6 5 0,3 0-3,5 0 0,1 2 0,0 0 0,2-2 0,0 0 0,-2-1 0,4-3 0,-2-2 0,2 1 0,-6-3 0,-1 7 0,-7-1 0,-1 4 0,-2 2 0,0 3 0,0 1 0,0-2 0,3 0 0,5-6 0,5-2 0,2-2 0,4 3 0,-2-5 0,2 2 0,3-1 0,-1 3 0,1 2 0,-3 2 0,8 0 0,-5-2 0,3 4 0,-5-2 0,5 2 0,-3 0 0,-1-2 0,0 0 0,-1 0 0,-1 0 0,6 2 0,-1-4 0,-3 4 0,1-2 0,3-2 0,-1 0 0,-1-2 0,0 0 0,-1-1 0,1-1 0,1-1 0,1-1 0,-3 6 0,-3-4 0,4 6 0,-8-1 0,-4-1 0,-6 0 0,-5 2 0,-5-2 0,-5 0 0,-5-2 0,-8 2 0,-1 0 0,-5 1 0,-5-1 0,-17 2 0,25 2 0,-25-2 0,0 0 0,0 0 0,0 0 0,0 0 0,0 0 0,0 0 0,0 0 0,0 0-21,19 1-19,-19-1-2,20-22 0,-20 22 1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01:29.767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758AD38-F9E6-4F5D-8F09-2DD2B5F8A020}" emma:medium="tactile" emma:mode="ink">
          <msink:context xmlns:msink="http://schemas.microsoft.com/ink/2010/main" type="writingRegion" rotatedBoundingBox="20186,11854 20803,11854 20803,12613 20186,12613"/>
        </emma:interpretation>
      </emma:emma>
    </inkml:annotationXML>
    <inkml:traceGroup>
      <inkml:annotationXML>
        <emma:emma xmlns:emma="http://www.w3.org/2003/04/emma" version="1.0">
          <emma:interpretation id="{1182129E-A897-4408-9D4E-FAA211F4BABB}" emma:medium="tactile" emma:mode="ink">
            <msink:context xmlns:msink="http://schemas.microsoft.com/ink/2010/main" type="paragraph" rotatedBoundingBox="20186,11854 20803,11854 20803,12613 20186,126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489591-D992-4FD0-B577-629779FC8065}" emma:medium="tactile" emma:mode="ink">
              <msink:context xmlns:msink="http://schemas.microsoft.com/ink/2010/main" type="line" rotatedBoundingBox="20186,11854 20803,11854 20803,12613 20186,12613"/>
            </emma:interpretation>
          </emma:emma>
        </inkml:annotationXML>
        <inkml:traceGroup>
          <inkml:annotationXML>
            <emma:emma xmlns:emma="http://www.w3.org/2003/04/emma" version="1.0">
              <emma:interpretation id="{6D93B90B-9055-42E9-B9E2-86E1560AB880}" emma:medium="tactile" emma:mode="ink">
                <msink:context xmlns:msink="http://schemas.microsoft.com/ink/2010/main" type="inkWord" rotatedBoundingBox="20186,11854 20803,11854 20803,12613 20186,12613"/>
              </emma:interpretation>
              <emma:one-of disjunction-type="recognition" id="oneOf0">
                <emma:interpretation id="interp0" emma:lang="en-US" emma:confidence="0">
                  <emma:literal>5</emma:literal>
                </emma:interpretation>
                <emma:interpretation id="interp1" emma:lang="en-US" emma:confidence="0">
                  <emma:literal>J</emma:literal>
                </emma:interpretation>
                <emma:interpretation id="interp2" emma:lang="en-US" emma:confidence="0">
                  <emma:literal>;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5317 946 110,'0'0'35,"0"0"1,0 0-2,0 0-17,0 0-5,32 0-4,-8-7-5,10 7-3,4-4 0,7 4 0,4-2 0,4 2 0,0-2 0,3 0 0,-5-1 0,-2 1 0,-11-2 0,-6 2 0,-5 2 0,-8-2 0,-19 2 0,17 2 0,-17-2-25,0 0-11,0 19-3,0-19 1,-17 9-1</inkml:trace>
          <inkml:trace contextRef="#ctx0" brushRef="#br0" timeOffset="2569.1469">5534 1252 116,'0'0'34,"0"0"2,0 0-5,17-11-16,-17 11-5,24-25-3,-24 25-3,36-28-2,-13 11-2,1 6 0,-1-1 0,-1 5 0,1 3 0,-2 2 0,-2 6 0,0 3 0,-19-7 0,26 25 0,-19-6 0,-1 1 0,-8 5 0,-3 1 0,-9 1 0,-4 1 0,-9-1 0,1-1 0,-5-2 0,-1-3 0,4-4 0,2-4 0,5-3 0,21-10 0,-23 6 0,23-6 0,0 0 0,4-17 0,-4 17 0,25-19 0,-8 9 0,1 3 0,3-1 0,4 6 0,-1 0 0,1 6 0,-3 4 0,1 1 0,-4 4 0,-19-13 0,26 32 0,-20-11 0,-8 0 0,-7 3 0,-10 1 0,-4-1 0,-9 1 0,-2-2 0,-9-3 0,1-5 0,-1-3 0,1-8 0,5-10 0,1 0 0,4-7 0,3 0 0,11-4 0,-3 2 0,21 15 0,-23-25 0,23 25 0,0 0 0,0 0 0,-2-19 0,2 19 0,0 0 0,0 0 0,0 0 0,27 0-10,-27 0-27,0 0-4,0 0 0,-4 25 2,4-25-2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02:15.29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3CB6080-58F0-4005-B9BC-750AEAD7EE4E}" emma:medium="tactile" emma:mode="ink">
          <msink:context xmlns:msink="http://schemas.microsoft.com/ink/2010/main" type="inkDrawing" rotatedBoundingBox="13906,15135 17403,14565 17547,15449 14050,16020" semanticType="underline" shapeName="Other">
            <msink:sourceLink direction="with" ref="{49926866-DE51-4F47-B545-D39E73EB0A57}"/>
            <msink:sourceLink direction="with" ref="{06845C1F-D07B-4AA2-8DC7-69C0FB11CEAA}"/>
            <msink:sourceLink direction="with" ref="{5ED5F57C-A8AB-45B1-B2AA-6C1E96490212}"/>
            <msink:sourceLink direction="with" ref="{4CB506ED-804C-45E6-82A4-E0EC0796A682}"/>
          </msink:context>
        </emma:interpretation>
      </emma:emma>
    </inkml:annotationXML>
    <inkml:trace contextRef="#ctx0" brushRef="#br0">-1 805 102,'0'20'33,"4"3"2,0 2-1,-2-8-16,13 9-7,-15-26-3,26 32-3,-26-32-1,30 19-1,-30-19-1,21 9-2,-21-9 0,0 0 0,17-1 0,-17 1 0,4-21 0,-2 0 0,2-5 0,3-14 0,1-7 0,1-6 0,-1-5 0,3-5 0,-2 3 0,-1-2 0,1 3 0,-3 10 0,0 2 0,-1 4 0,1 5 0,2 4 0,-1 4 0,-1 3 0,1 5 0,1-1 0,-2 2 0,-6 21 0,9-28 0,-9 28 0,4-17 0,-4 17 0,0 0 0,0 0 0,0 0 0,0 0 0,0 0 0,7-19 0,-7 19 0,0 0 0,0 0 0,19-21 0,-19 21 0,0 0 0,25-13 0,-25 13 0,22-2 0,-22 2 0,30-2 0,-11 2 0,4-2 0,2 2 0,3-1 0,4 1 0,0-2 0,4 2 0,3 2 0,3-1 0,1 1 0,1 0 0,1 0 0,2 0 0,-3 0 0,1 0 0,-4-2 0,3 0 0,-5-2 0,3 2 0,-1 2 0,-3-2 0,2 2 0,-3 0 0,1-1 0,-2 1 0,4 0 0,-1-2 0,1 0 0,1-2 0,3 0 0,-1-1 0,2 1 0,1 0 0,-7 2 0,3 0 0,-6 4 0,-1 1 0,-2 1 0,-3 0 0,-2-1 0,4-1 0,4 0 0,2-2 0,3-2 0,3-2 0,3 0 0,4 0 0,-4 0 0,2 0 0,-8 2 0,5-2 0,-3 1 0,2-3 0,-1 0 0,1 0 0,0-1 0,2-3 0,1 2 0,-5 3 0,-2-3 0,-3 4 0,0-2 0,-2 2 0,0-1 0,-2 1 0,-2 0 0,2 2 0,-2-2 0,0 0 0,-2 2 0,-2 0 0,-3 0 0,-1 0 0,1 0 0,-1 0 0,1 0 0,-1 0 0,1 0 0,-2 0 0,1 0 0,-3 0 0,-4 2 0,0-2 0,-17 0 0,21 2 0,-21-2 0,0 0 0,18 2 0,-18-2 0,0 0 0,0 0 0,0 0 0,0 0 0,0 0 0,0 0 0,0 0 0,0 0 0,0 0-12,0 0-28,0 0-2,0 0-1,0 0 1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4-29T14:02:31.75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22E8391-9C8F-4ED4-8F83-0D379961E4A4}" emma:medium="tactile" emma:mode="ink">
          <msink:context xmlns:msink="http://schemas.microsoft.com/ink/2010/main" type="inkDrawing" rotatedBoundingBox="14984,17755 20493,17505 20497,17596 14988,17846" semanticType="connector" shapeName="Other">
            <msink:sourceLink direction="with" ref="{2FF694B7-A890-4813-8061-58A969E7F739}"/>
            <msink:sourceLink direction="with" ref="{0F8AF51A-24F9-4DB8-8B0D-E929898A01F8}"/>
          </msink:context>
        </emma:interpretation>
      </emma:emma>
    </inkml:annotationXML>
    <inkml:trace contextRef="#ctx0" brushRef="#br0">-9 269 56,'0'0'30,"0"0"0,0 0 0,0 21-3,0-21-5,0 0-4,21-2-4,-2 9-4,-2-14-3,11 5-2,-1-6 1,7 3-6,-2-5 0,4 5 0,-2 3 0,0-2 0,-4 2 0,0 8 0,2-4 0,2 3 0,2 1 0,1 2 0,3-5 0,7 3 0,4-2 0,6-4 0,1 3 0,3-4 0,1-1 0,6 0 0,-2 2 0,0 0 0,0-2 0,-2 2 0,0-4 0,-2 2 0,3-3 0,-1-3 0,2-1 0,-2 1 0,6-3 0,1-1 0,5 5 0,-1-4 0,1 5 0,-3 2 0,1 0 0,-1 2 0,-6-1 0,-3 3 0,-6-2 0,4 2 0,-3-2 0,-3 0 0,-1 0 0,2 0 0,-1 0 0,1-1 0,1 1 0,-3 0 0,2 0 0,-4-2 0,1 2 0,-1 0 0,4-1 0,-4 1 0,-3 0 0,1 2 0,-2-2 0,4 0 0,-4 0 0,2 2 0,0 0 0,0-4 0,2 4 0,0-3 0,1 3 0,-1-2 0,0 0 0,-2 2 0,-2-2 0,-2 2 0,-3 0 0,-1-2 0,-5 2 0,3-2 0,-3 2 0,-2-4 0,2 3 0,3-1 0,1 0 0,-1 0 0,2-2 0,-1 2 0,-1 0 0,-3 0 0,-2 1 0,-2-1 0,-4-2 0,0 0 0,1 2 0,-3-1 0,2-1 0,2 0 0,2 2 0,0-2 0,4 1 0,3 1 0,5-2 0,-3-2 0,2 4 0,-1-1 0,-3-3 0,2 2 0,-7 0 0,-5 2 0,-3 1 0,-2-1 0,-3 0 0,0 0 0,-3 2 0,-20 0 0,30-2 0,-30 2 0,23-2 0,-23 2 0,0 0 0,0 0 0,0 0 0,0 0 0,0 0 0,17 4 0,-17-4 0,0 0 0,17 0 0,-17 0-39,0 0-3,-19-26-3,-11 16 2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0498-5EAB-482A-9D70-E77FD348EEB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C2CF-9453-4D03-809A-5188D3514E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0498-5EAB-482A-9D70-E77FD348EEB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C2CF-9453-4D03-809A-5188D3514E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0498-5EAB-482A-9D70-E77FD348EEB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C2CF-9453-4D03-809A-5188D3514E6B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0498-5EAB-482A-9D70-E77FD348EEB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C2CF-9453-4D03-809A-5188D3514E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0498-5EAB-482A-9D70-E77FD348EEB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C2CF-9453-4D03-809A-5188D3514E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0498-5EAB-482A-9D70-E77FD348EEB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C2CF-9453-4D03-809A-5188D3514E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0498-5EAB-482A-9D70-E77FD348EEB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C2CF-9453-4D03-809A-5188D3514E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0498-5EAB-482A-9D70-E77FD348EEB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C2CF-9453-4D03-809A-5188D3514E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0498-5EAB-482A-9D70-E77FD348EEB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C2CF-9453-4D03-809A-5188D3514E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0498-5EAB-482A-9D70-E77FD348EEB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C2CF-9453-4D03-809A-5188D3514E6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0498-5EAB-482A-9D70-E77FD348EEB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C2CF-9453-4D03-809A-5188D3514E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85F0498-5EAB-482A-9D70-E77FD348EEB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2A7C2CF-9453-4D03-809A-5188D3514E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emf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3.png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customXml" Target="../ink/ink5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2" Type="http://schemas.openxmlformats.org/officeDocument/2006/relationships/image" Target="../media/image2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5.emf"/><Relationship Id="rId24" Type="http://schemas.openxmlformats.org/officeDocument/2006/relationships/customXml" Target="../ink/ink11.xml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9.emf"/><Relationship Id="rId4" Type="http://schemas.openxmlformats.org/officeDocument/2006/relationships/customXml" Target="../ink/ink1.xml"/><Relationship Id="rId9" Type="http://schemas.openxmlformats.org/officeDocument/2006/relationships/image" Target="../media/image4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19.emf"/><Relationship Id="rId18" Type="http://schemas.openxmlformats.org/officeDocument/2006/relationships/customXml" Target="../ink/ink21.xml"/><Relationship Id="rId26" Type="http://schemas.openxmlformats.org/officeDocument/2006/relationships/customXml" Target="../ink/ink25.xml"/><Relationship Id="rId39" Type="http://schemas.openxmlformats.org/officeDocument/2006/relationships/image" Target="../media/image32.emf"/><Relationship Id="rId3" Type="http://schemas.openxmlformats.org/officeDocument/2006/relationships/image" Target="../media/image5.png"/><Relationship Id="rId21" Type="http://schemas.openxmlformats.org/officeDocument/2006/relationships/image" Target="../media/image23.emf"/><Relationship Id="rId34" Type="http://schemas.openxmlformats.org/officeDocument/2006/relationships/customXml" Target="../ink/ink29.xml"/><Relationship Id="rId42" Type="http://schemas.openxmlformats.org/officeDocument/2006/relationships/customXml" Target="../ink/ink33.xml"/><Relationship Id="rId7" Type="http://schemas.openxmlformats.org/officeDocument/2006/relationships/image" Target="../media/image16.emf"/><Relationship Id="rId12" Type="http://schemas.openxmlformats.org/officeDocument/2006/relationships/customXml" Target="../ink/ink18.xml"/><Relationship Id="rId17" Type="http://schemas.openxmlformats.org/officeDocument/2006/relationships/image" Target="../media/image21.emf"/><Relationship Id="rId25" Type="http://schemas.openxmlformats.org/officeDocument/2006/relationships/image" Target="../media/image25.emf"/><Relationship Id="rId33" Type="http://schemas.openxmlformats.org/officeDocument/2006/relationships/image" Target="../media/image29.emf"/><Relationship Id="rId38" Type="http://schemas.openxmlformats.org/officeDocument/2006/relationships/customXml" Target="../ink/ink31.xml"/><Relationship Id="rId2" Type="http://schemas.openxmlformats.org/officeDocument/2006/relationships/image" Target="../media/image4.png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29" Type="http://schemas.openxmlformats.org/officeDocument/2006/relationships/image" Target="../media/image27.emf"/><Relationship Id="rId41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18.emf"/><Relationship Id="rId24" Type="http://schemas.openxmlformats.org/officeDocument/2006/relationships/customXml" Target="../ink/ink24.xml"/><Relationship Id="rId32" Type="http://schemas.openxmlformats.org/officeDocument/2006/relationships/customXml" Target="../ink/ink28.xml"/><Relationship Id="rId37" Type="http://schemas.openxmlformats.org/officeDocument/2006/relationships/image" Target="../media/image31.emf"/><Relationship Id="rId40" Type="http://schemas.openxmlformats.org/officeDocument/2006/relationships/customXml" Target="../ink/ink32.xml"/><Relationship Id="rId5" Type="http://schemas.openxmlformats.org/officeDocument/2006/relationships/image" Target="../media/image15.emf"/><Relationship Id="rId15" Type="http://schemas.openxmlformats.org/officeDocument/2006/relationships/image" Target="../media/image20.emf"/><Relationship Id="rId23" Type="http://schemas.openxmlformats.org/officeDocument/2006/relationships/image" Target="../media/image24.emf"/><Relationship Id="rId28" Type="http://schemas.openxmlformats.org/officeDocument/2006/relationships/customXml" Target="../ink/ink26.xml"/><Relationship Id="rId36" Type="http://schemas.openxmlformats.org/officeDocument/2006/relationships/customXml" Target="../ink/ink30.xml"/><Relationship Id="rId10" Type="http://schemas.openxmlformats.org/officeDocument/2006/relationships/customXml" Target="../ink/ink17.xml"/><Relationship Id="rId19" Type="http://schemas.openxmlformats.org/officeDocument/2006/relationships/image" Target="../media/image22.emf"/><Relationship Id="rId31" Type="http://schemas.openxmlformats.org/officeDocument/2006/relationships/image" Target="../media/image28.emf"/><Relationship Id="rId4" Type="http://schemas.openxmlformats.org/officeDocument/2006/relationships/customXml" Target="../ink/ink14.xml"/><Relationship Id="rId9" Type="http://schemas.openxmlformats.org/officeDocument/2006/relationships/image" Target="../media/image17.emf"/><Relationship Id="rId14" Type="http://schemas.openxmlformats.org/officeDocument/2006/relationships/customXml" Target="../ink/ink19.xml"/><Relationship Id="rId22" Type="http://schemas.openxmlformats.org/officeDocument/2006/relationships/customXml" Target="../ink/ink23.xml"/><Relationship Id="rId27" Type="http://schemas.openxmlformats.org/officeDocument/2006/relationships/image" Target="../media/image26.emf"/><Relationship Id="rId30" Type="http://schemas.openxmlformats.org/officeDocument/2006/relationships/customXml" Target="../ink/ink27.xml"/><Relationship Id="rId35" Type="http://schemas.openxmlformats.org/officeDocument/2006/relationships/image" Target="../media/image30.emf"/><Relationship Id="rId43" Type="http://schemas.openxmlformats.org/officeDocument/2006/relationships/image" Target="../media/image3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13" Type="http://schemas.openxmlformats.org/officeDocument/2006/relationships/image" Target="../media/image39.emf"/><Relationship Id="rId18" Type="http://schemas.openxmlformats.org/officeDocument/2006/relationships/customXml" Target="../ink/ink41.xml"/><Relationship Id="rId26" Type="http://schemas.openxmlformats.org/officeDocument/2006/relationships/customXml" Target="../ink/ink45.xml"/><Relationship Id="rId3" Type="http://schemas.openxmlformats.org/officeDocument/2006/relationships/image" Target="../media/image7.png"/><Relationship Id="rId21" Type="http://schemas.openxmlformats.org/officeDocument/2006/relationships/image" Target="../media/image43.emf"/><Relationship Id="rId34" Type="http://schemas.openxmlformats.org/officeDocument/2006/relationships/customXml" Target="../ink/ink49.xml"/><Relationship Id="rId7" Type="http://schemas.openxmlformats.org/officeDocument/2006/relationships/image" Target="../media/image36.emf"/><Relationship Id="rId12" Type="http://schemas.openxmlformats.org/officeDocument/2006/relationships/customXml" Target="../ink/ink38.xml"/><Relationship Id="rId17" Type="http://schemas.openxmlformats.org/officeDocument/2006/relationships/image" Target="../media/image41.emf"/><Relationship Id="rId25" Type="http://schemas.openxmlformats.org/officeDocument/2006/relationships/image" Target="../media/image45.emf"/><Relationship Id="rId33" Type="http://schemas.openxmlformats.org/officeDocument/2006/relationships/image" Target="../media/image49.emf"/><Relationship Id="rId2" Type="http://schemas.openxmlformats.org/officeDocument/2006/relationships/image" Target="../media/image6.png"/><Relationship Id="rId16" Type="http://schemas.openxmlformats.org/officeDocument/2006/relationships/customXml" Target="../ink/ink40.xml"/><Relationship Id="rId20" Type="http://schemas.openxmlformats.org/officeDocument/2006/relationships/customXml" Target="../ink/ink42.xml"/><Relationship Id="rId29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11" Type="http://schemas.openxmlformats.org/officeDocument/2006/relationships/image" Target="../media/image38.emf"/><Relationship Id="rId24" Type="http://schemas.openxmlformats.org/officeDocument/2006/relationships/customXml" Target="../ink/ink44.xml"/><Relationship Id="rId32" Type="http://schemas.openxmlformats.org/officeDocument/2006/relationships/customXml" Target="../ink/ink48.xml"/><Relationship Id="rId5" Type="http://schemas.openxmlformats.org/officeDocument/2006/relationships/image" Target="../media/image35.emf"/><Relationship Id="rId15" Type="http://schemas.openxmlformats.org/officeDocument/2006/relationships/image" Target="../media/image40.emf"/><Relationship Id="rId23" Type="http://schemas.openxmlformats.org/officeDocument/2006/relationships/image" Target="../media/image44.emf"/><Relationship Id="rId28" Type="http://schemas.openxmlformats.org/officeDocument/2006/relationships/customXml" Target="../ink/ink46.xml"/><Relationship Id="rId10" Type="http://schemas.openxmlformats.org/officeDocument/2006/relationships/customXml" Target="../ink/ink37.xml"/><Relationship Id="rId19" Type="http://schemas.openxmlformats.org/officeDocument/2006/relationships/image" Target="../media/image42.emf"/><Relationship Id="rId31" Type="http://schemas.openxmlformats.org/officeDocument/2006/relationships/image" Target="../media/image48.emf"/><Relationship Id="rId4" Type="http://schemas.openxmlformats.org/officeDocument/2006/relationships/customXml" Target="../ink/ink34.xml"/><Relationship Id="rId9" Type="http://schemas.openxmlformats.org/officeDocument/2006/relationships/image" Target="../media/image37.emf"/><Relationship Id="rId14" Type="http://schemas.openxmlformats.org/officeDocument/2006/relationships/customXml" Target="../ink/ink39.xml"/><Relationship Id="rId22" Type="http://schemas.openxmlformats.org/officeDocument/2006/relationships/customXml" Target="../ink/ink43.xml"/><Relationship Id="rId27" Type="http://schemas.openxmlformats.org/officeDocument/2006/relationships/image" Target="../media/image46.emf"/><Relationship Id="rId30" Type="http://schemas.openxmlformats.org/officeDocument/2006/relationships/customXml" Target="../ink/ink47.xml"/><Relationship Id="rId35" Type="http://schemas.openxmlformats.org/officeDocument/2006/relationships/image" Target="../media/image5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869219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en-US" dirty="0" smtClean="0"/>
              <a:t>Completing the Square </a:t>
            </a:r>
            <a:br>
              <a:rPr lang="en-US" dirty="0" smtClean="0"/>
            </a:br>
            <a:r>
              <a:rPr lang="en-US" sz="4400" i="1" dirty="0" smtClean="0"/>
              <a:t>Day 2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67200"/>
            <a:ext cx="6070005" cy="882119"/>
          </a:xfrm>
        </p:spPr>
        <p:txBody>
          <a:bodyPr/>
          <a:lstStyle/>
          <a:p>
            <a:pPr algn="ctr"/>
            <a:r>
              <a:rPr lang="en-US" smtClean="0"/>
              <a:t>Player/Coach </a:t>
            </a:r>
            <a:r>
              <a:rPr lang="en-US" dirty="0" smtClean="0"/>
              <a:t>Partner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7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18" y="990600"/>
            <a:ext cx="8839200" cy="5562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dirty="0" smtClean="0"/>
              <a:t>HOW IT WORKS:</a:t>
            </a:r>
          </a:p>
          <a:p>
            <a:pPr marL="45720" indent="0">
              <a:buNone/>
            </a:pPr>
            <a:endParaRPr lang="en-US" sz="1200" dirty="0" smtClean="0"/>
          </a:p>
          <a:p>
            <a:pPr marL="45720" indent="0">
              <a:buNone/>
            </a:pPr>
            <a:endParaRPr lang="en-US" sz="1200" dirty="0"/>
          </a:p>
          <a:p>
            <a:pPr marL="45720" indent="0">
              <a:buNone/>
            </a:pPr>
            <a:endParaRPr lang="en-US" sz="1200" dirty="0" smtClean="0"/>
          </a:p>
          <a:p>
            <a:pPr marL="45720" indent="0">
              <a:buNone/>
            </a:pPr>
            <a:endParaRPr lang="en-US" sz="1200" dirty="0" smtClean="0"/>
          </a:p>
          <a:p>
            <a:r>
              <a:rPr lang="en-US" dirty="0" smtClean="0"/>
              <a:t>Both you and your partner will be assigned a different problem.</a:t>
            </a:r>
          </a:p>
          <a:p>
            <a:r>
              <a:rPr lang="en-US" dirty="0" smtClean="0"/>
              <a:t>Work on your own to solve (work in your notebook). </a:t>
            </a:r>
          </a:p>
          <a:p>
            <a:r>
              <a:rPr lang="en-US" dirty="0" smtClean="0"/>
              <a:t>After a few minutes, you will be asked to explain your work to your partner (or “coach”).</a:t>
            </a:r>
          </a:p>
          <a:p>
            <a:pPr marL="502920" lvl="2"/>
            <a:r>
              <a:rPr lang="en-US" dirty="0"/>
              <a:t>The coach will follow along and will </a:t>
            </a:r>
            <a:r>
              <a:rPr lang="en-US" i="1" dirty="0"/>
              <a:t>only</a:t>
            </a:r>
            <a:r>
              <a:rPr lang="en-US" dirty="0"/>
              <a:t> jump in if assistance is needed. Then, the two of you will work together to correct the mistake or rework.</a:t>
            </a:r>
          </a:p>
          <a:p>
            <a:r>
              <a:rPr lang="en-US" dirty="0" smtClean="0"/>
              <a:t>Then you’ll switch and the “coach” will now be the second person in the pair.</a:t>
            </a:r>
          </a:p>
          <a:p>
            <a:r>
              <a:rPr lang="en-US" dirty="0" smtClean="0"/>
              <a:t>After each problem, partners will change.</a:t>
            </a:r>
          </a:p>
        </p:txBody>
      </p:sp>
    </p:spTree>
    <p:extLst>
      <p:ext uri="{BB962C8B-B14F-4D97-AF65-F5344CB8AC3E}">
        <p14:creationId xmlns:p14="http://schemas.microsoft.com/office/powerpoint/2010/main" val="68938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2514600"/>
                <a:ext cx="4191000" cy="4038600"/>
              </a:xfr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Partner on the Left: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000">
                          <a:latin typeface="Cambria Math"/>
                        </a:rPr>
                        <m:t>−8</m:t>
                      </m:r>
                      <m:r>
                        <a:rPr lang="en-US" sz="4000" i="1">
                          <a:latin typeface="Cambria Math"/>
                        </a:rPr>
                        <m:t>𝑥</m:t>
                      </m:r>
                      <m:r>
                        <a:rPr lang="en-US" sz="400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514600"/>
                <a:ext cx="4191000" cy="4038600"/>
              </a:xfrm>
              <a:blipFill rotWithShape="1">
                <a:blip r:embed="rId2"/>
                <a:stretch>
                  <a:fillRect l="-2029" t="-105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763000" cy="114300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sz="3600" dirty="0" smtClean="0"/>
              <a:t>  Solve for </a:t>
            </a:r>
            <a:r>
              <a:rPr lang="en-US" sz="3600" i="1" dirty="0" smtClean="0"/>
              <a:t>x</a:t>
            </a:r>
            <a:r>
              <a:rPr lang="en-US" sz="3600" dirty="0" smtClean="0"/>
              <a:t> by completing the square.</a:t>
            </a:r>
            <a:br>
              <a:rPr lang="en-US" sz="3600" dirty="0" smtClean="0"/>
            </a:br>
            <a:r>
              <a:rPr lang="en-US" sz="3600" dirty="0" smtClean="0"/>
              <a:t>  </a:t>
            </a:r>
            <a:r>
              <a:rPr lang="en-US" sz="2700" i="1" dirty="0" smtClean="0"/>
              <a:t>Round to the nearest hundredth.</a:t>
            </a:r>
            <a:endParaRPr lang="en-US" sz="27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800600" y="2514600"/>
                <a:ext cx="4191000" cy="40386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76263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55663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10312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42316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Symbol" pitchFamily="18" charset="2"/>
                  <a:buNone/>
                </a:pPr>
                <a:r>
                  <a:rPr lang="en-US" dirty="0" smtClean="0"/>
                  <a:t>Partner on the Right: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000">
                          <a:latin typeface="Cambria Math"/>
                        </a:rPr>
                        <m:t>+30</m:t>
                      </m:r>
                      <m:r>
                        <a:rPr lang="en-US" sz="4000" i="1">
                          <a:latin typeface="Cambria Math"/>
                        </a:rPr>
                        <m:t>𝑥</m:t>
                      </m:r>
                      <m:r>
                        <a:rPr lang="en-US" sz="4000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514600"/>
                <a:ext cx="4191000" cy="4038600"/>
              </a:xfrm>
              <a:prstGeom prst="rect">
                <a:avLst/>
              </a:prstGeom>
              <a:blipFill rotWithShape="1">
                <a:blip r:embed="rId3"/>
                <a:stretch>
                  <a:fillRect l="-2177" t="-105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6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2514600"/>
                <a:ext cx="4191000" cy="4038600"/>
              </a:xfr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Partner on the Left: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000">
                          <a:latin typeface="Cambria Math"/>
                        </a:rPr>
                        <m:t>−8</m:t>
                      </m:r>
                      <m:r>
                        <a:rPr lang="en-US" sz="4000" i="1">
                          <a:latin typeface="Cambria Math"/>
                        </a:rPr>
                        <m:t>𝑥</m:t>
                      </m:r>
                      <m:r>
                        <a:rPr lang="en-US" sz="400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514600"/>
                <a:ext cx="4191000" cy="4038600"/>
              </a:xfrm>
              <a:blipFill rotWithShape="1">
                <a:blip r:embed="rId2"/>
                <a:stretch>
                  <a:fillRect l="-2029" t="-105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763000" cy="114300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sz="3600" dirty="0" smtClean="0"/>
              <a:t>  Solve for </a:t>
            </a:r>
            <a:r>
              <a:rPr lang="en-US" sz="3600" i="1" dirty="0" smtClean="0"/>
              <a:t>x</a:t>
            </a:r>
            <a:r>
              <a:rPr lang="en-US" sz="3600" dirty="0" smtClean="0"/>
              <a:t> by completing the square.</a:t>
            </a:r>
            <a:br>
              <a:rPr lang="en-US" sz="3600" dirty="0" smtClean="0"/>
            </a:br>
            <a:r>
              <a:rPr lang="en-US" sz="3600" dirty="0" smtClean="0"/>
              <a:t>  </a:t>
            </a:r>
            <a:r>
              <a:rPr lang="en-US" sz="2700" i="1" dirty="0" smtClean="0"/>
              <a:t>Round to the nearest hundredth.</a:t>
            </a:r>
            <a:endParaRPr lang="en-US" sz="27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800600" y="2514600"/>
                <a:ext cx="4191000" cy="40386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76263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55663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10312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42316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Symbol" pitchFamily="18" charset="2"/>
                  <a:buNone/>
                </a:pPr>
                <a:r>
                  <a:rPr lang="en-US" dirty="0" smtClean="0"/>
                  <a:t>Partner on the Right: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000">
                          <a:latin typeface="Cambria Math"/>
                        </a:rPr>
                        <m:t>+30</m:t>
                      </m:r>
                      <m:r>
                        <a:rPr lang="en-US" sz="4000" i="1">
                          <a:latin typeface="Cambria Math"/>
                        </a:rPr>
                        <m:t>𝑥</m:t>
                      </m:r>
                      <m:r>
                        <a:rPr lang="en-US" sz="4000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514600"/>
                <a:ext cx="4191000" cy="4038600"/>
              </a:xfrm>
              <a:prstGeom prst="rect">
                <a:avLst/>
              </a:prstGeom>
              <a:blipFill rotWithShape="1">
                <a:blip r:embed="rId3"/>
                <a:stretch>
                  <a:fillRect l="-2177" t="-105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299804" y="3920498"/>
              <a:ext cx="3074760" cy="29386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364" y="3906818"/>
                <a:ext cx="3098880" cy="29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" name="Ink 22"/>
              <p14:cNvContentPartPr/>
              <p14:nvPr/>
            </p14:nvContentPartPr>
            <p14:xfrm>
              <a:off x="499964" y="4322978"/>
              <a:ext cx="1660320" cy="363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4924" y="4309658"/>
                <a:ext cx="16801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2" name="Ink 81"/>
              <p14:cNvContentPartPr/>
              <p14:nvPr/>
            </p14:nvContentPartPr>
            <p14:xfrm>
              <a:off x="363884" y="5498378"/>
              <a:ext cx="1131480" cy="427320"/>
            </p14:xfrm>
          </p:contentPart>
        </mc:Choice>
        <mc:Fallback>
          <p:pic>
            <p:nvPicPr>
              <p:cNvPr id="82" name="Ink 8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3444" y="5483618"/>
                <a:ext cx="115380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1" name="Ink 100"/>
              <p14:cNvContentPartPr/>
              <p14:nvPr/>
            </p14:nvContentPartPr>
            <p14:xfrm>
              <a:off x="739724" y="6504938"/>
              <a:ext cx="1701720" cy="105480"/>
            </p14:xfrm>
          </p:contentPart>
        </mc:Choice>
        <mc:Fallback>
          <p:pic>
            <p:nvPicPr>
              <p:cNvPr id="101" name="Ink 10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0724" y="6490178"/>
                <a:ext cx="17254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2" name="Ink 131"/>
              <p14:cNvContentPartPr/>
              <p14:nvPr/>
            </p14:nvContentPartPr>
            <p14:xfrm>
              <a:off x="3145964" y="3937778"/>
              <a:ext cx="5421240" cy="2763720"/>
            </p14:xfrm>
          </p:contentPart>
        </mc:Choice>
        <mc:Fallback>
          <p:pic>
            <p:nvPicPr>
              <p:cNvPr id="132" name="Ink 13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33004" y="3923018"/>
                <a:ext cx="5448960" cy="27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7" name="Ink 146"/>
              <p14:cNvContentPartPr/>
              <p14:nvPr/>
            </p14:nvContentPartPr>
            <p14:xfrm>
              <a:off x="5181404" y="4299938"/>
              <a:ext cx="1638360" cy="59040"/>
            </p14:xfrm>
          </p:contentPart>
        </mc:Choice>
        <mc:Fallback>
          <p:pic>
            <p:nvPicPr>
              <p:cNvPr id="147" name="Ink 14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69884" y="4292018"/>
                <a:ext cx="16574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4" name="Ink 183"/>
              <p14:cNvContentPartPr/>
              <p14:nvPr/>
            </p14:nvContentPartPr>
            <p14:xfrm>
              <a:off x="7267244" y="4266818"/>
              <a:ext cx="221040" cy="273600"/>
            </p14:xfrm>
          </p:contentPart>
        </mc:Choice>
        <mc:Fallback>
          <p:pic>
            <p:nvPicPr>
              <p:cNvPr id="184" name="Ink 18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53204" y="4252058"/>
                <a:ext cx="24984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10" name="Ink 209"/>
              <p14:cNvContentPartPr/>
              <p14:nvPr/>
            </p14:nvContentPartPr>
            <p14:xfrm>
              <a:off x="5049284" y="5410898"/>
              <a:ext cx="1244160" cy="351360"/>
            </p14:xfrm>
          </p:contentPart>
        </mc:Choice>
        <mc:Fallback>
          <p:pic>
            <p:nvPicPr>
              <p:cNvPr id="210" name="Ink 20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39924" y="5396138"/>
                <a:ext cx="126828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45" name="Ink 244"/>
              <p14:cNvContentPartPr/>
              <p14:nvPr/>
            </p14:nvContentPartPr>
            <p14:xfrm>
              <a:off x="5398484" y="6302618"/>
              <a:ext cx="1969560" cy="106200"/>
            </p14:xfrm>
          </p:contentPart>
        </mc:Choice>
        <mc:Fallback>
          <p:pic>
            <p:nvPicPr>
              <p:cNvPr id="245" name="Ink 24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85884" y="6296138"/>
                <a:ext cx="19969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68" name="Ink 267"/>
              <p14:cNvContentPartPr/>
              <p14:nvPr/>
            </p14:nvContentPartPr>
            <p14:xfrm>
              <a:off x="2607404" y="5629418"/>
              <a:ext cx="1803960" cy="1140120"/>
            </p14:xfrm>
          </p:contentPart>
        </mc:Choice>
        <mc:Fallback>
          <p:pic>
            <p:nvPicPr>
              <p:cNvPr id="268" name="Ink 26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95524" y="5623658"/>
                <a:ext cx="1830600" cy="11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69" name="Ink 268"/>
              <p14:cNvContentPartPr/>
              <p14:nvPr/>
            </p14:nvContentPartPr>
            <p14:xfrm>
              <a:off x="2721524" y="5871338"/>
              <a:ext cx="1485720" cy="780480"/>
            </p14:xfrm>
          </p:contentPart>
        </mc:Choice>
        <mc:Fallback>
          <p:pic>
            <p:nvPicPr>
              <p:cNvPr id="269" name="Ink 26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07124" y="5856578"/>
                <a:ext cx="1514880" cy="81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70" name="Ink 269"/>
              <p14:cNvContentPartPr/>
              <p14:nvPr/>
            </p14:nvContentPartPr>
            <p14:xfrm>
              <a:off x="7726244" y="5507738"/>
              <a:ext cx="1339560" cy="952560"/>
            </p14:xfrm>
          </p:contentPart>
        </mc:Choice>
        <mc:Fallback>
          <p:pic>
            <p:nvPicPr>
              <p:cNvPr id="270" name="Ink 26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21204" y="5492978"/>
                <a:ext cx="1359360" cy="9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71" name="Ink 270"/>
              <p14:cNvContentPartPr/>
              <p14:nvPr/>
            </p14:nvContentPartPr>
            <p14:xfrm>
              <a:off x="7868084" y="5666858"/>
              <a:ext cx="1108080" cy="701280"/>
            </p14:xfrm>
          </p:contentPart>
        </mc:Choice>
        <mc:Fallback>
          <p:pic>
            <p:nvPicPr>
              <p:cNvPr id="271" name="Ink 27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853324" y="5652098"/>
                <a:ext cx="1137600" cy="73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680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2514600"/>
                <a:ext cx="4191000" cy="4038600"/>
              </a:xfr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Partner on the Left: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/>
                        </a:rPr>
                        <m:t>10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>
                          <a:latin typeface="Cambria Math"/>
                        </a:rPr>
                        <m:t>+40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r>
                        <a:rPr lang="en-US" sz="3200">
                          <a:latin typeface="Cambria Math"/>
                        </a:rPr>
                        <m:t>−100=0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514600"/>
                <a:ext cx="4191000" cy="4038600"/>
              </a:xfrm>
              <a:blipFill rotWithShape="1">
                <a:blip r:embed="rId2"/>
                <a:stretch>
                  <a:fillRect l="-2029" t="-105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763000" cy="114300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sz="3600" dirty="0" smtClean="0"/>
              <a:t>  Solve for </a:t>
            </a:r>
            <a:r>
              <a:rPr lang="en-US" sz="3600" i="1" dirty="0" smtClean="0"/>
              <a:t>x</a:t>
            </a:r>
            <a:r>
              <a:rPr lang="en-US" sz="3600" dirty="0" smtClean="0"/>
              <a:t> by completing the square.</a:t>
            </a:r>
            <a:br>
              <a:rPr lang="en-US" sz="3600" dirty="0" smtClean="0"/>
            </a:br>
            <a:r>
              <a:rPr lang="en-US" sz="3600" dirty="0" smtClean="0"/>
              <a:t>  </a:t>
            </a:r>
            <a:r>
              <a:rPr lang="en-US" sz="2700" i="1" dirty="0" smtClean="0"/>
              <a:t>Round to the nearest hundredth.</a:t>
            </a:r>
            <a:endParaRPr lang="en-US" sz="27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800600" y="2514600"/>
                <a:ext cx="4191000" cy="40386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76263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55663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10312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42316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Symbol" pitchFamily="18" charset="2"/>
                  <a:buNone/>
                </a:pPr>
                <a:r>
                  <a:rPr lang="en-US" dirty="0" smtClean="0"/>
                  <a:t>Partner on the Right: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0" smtClean="0">
                          <a:latin typeface="Cambria Math"/>
                        </a:rPr>
                        <m:t>−10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+15</m:t>
                      </m:r>
                      <m:r>
                        <a:rPr lang="en-US" sz="32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514600"/>
                <a:ext cx="4191000" cy="4038600"/>
              </a:xfrm>
              <a:prstGeom prst="rect">
                <a:avLst/>
              </a:prstGeom>
              <a:blipFill rotWithShape="1">
                <a:blip r:embed="rId3"/>
                <a:stretch>
                  <a:fillRect l="-2177" t="-105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7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2514600"/>
                <a:ext cx="4191000" cy="4038600"/>
              </a:xfr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Partner on the Left: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/>
                        </a:rPr>
                        <m:t>10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>
                          <a:latin typeface="Cambria Math"/>
                        </a:rPr>
                        <m:t>+40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r>
                        <a:rPr lang="en-US" sz="3200">
                          <a:latin typeface="Cambria Math"/>
                        </a:rPr>
                        <m:t>−100=0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514600"/>
                <a:ext cx="4191000" cy="4038600"/>
              </a:xfrm>
              <a:blipFill rotWithShape="1">
                <a:blip r:embed="rId2"/>
                <a:stretch>
                  <a:fillRect l="-2029" t="-105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763000" cy="114300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sz="3600" dirty="0" smtClean="0"/>
              <a:t>  Solve for </a:t>
            </a:r>
            <a:r>
              <a:rPr lang="en-US" sz="3600" i="1" dirty="0" smtClean="0"/>
              <a:t>x</a:t>
            </a:r>
            <a:r>
              <a:rPr lang="en-US" sz="3600" dirty="0" smtClean="0"/>
              <a:t> by completing the square.</a:t>
            </a:r>
            <a:br>
              <a:rPr lang="en-US" sz="3600" dirty="0" smtClean="0"/>
            </a:br>
            <a:r>
              <a:rPr lang="en-US" sz="3600" dirty="0" smtClean="0"/>
              <a:t>  </a:t>
            </a:r>
            <a:r>
              <a:rPr lang="en-US" sz="2700" i="1" dirty="0" smtClean="0"/>
              <a:t>Round to the nearest hundredth.</a:t>
            </a:r>
            <a:endParaRPr lang="en-US" sz="27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800600" y="2514600"/>
                <a:ext cx="4191000" cy="40386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76263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55663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10312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42316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Symbol" pitchFamily="18" charset="2"/>
                  <a:buNone/>
                </a:pPr>
                <a:r>
                  <a:rPr lang="en-US" dirty="0" smtClean="0"/>
                  <a:t>Partner on the Right: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0" smtClean="0">
                          <a:latin typeface="Cambria Math"/>
                        </a:rPr>
                        <m:t>−10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+15</m:t>
                      </m:r>
                      <m:r>
                        <a:rPr lang="en-US" sz="32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514600"/>
                <a:ext cx="4191000" cy="4038600"/>
              </a:xfrm>
              <a:prstGeom prst="rect">
                <a:avLst/>
              </a:prstGeom>
              <a:blipFill rotWithShape="1">
                <a:blip r:embed="rId3"/>
                <a:stretch>
                  <a:fillRect l="-2177" t="-105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" name="Ink 19"/>
              <p14:cNvContentPartPr/>
              <p14:nvPr/>
            </p14:nvContentPartPr>
            <p14:xfrm>
              <a:off x="386204" y="4063058"/>
              <a:ext cx="4003200" cy="5328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804" y="4048298"/>
                <a:ext cx="40168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5" name="Ink 54"/>
              <p14:cNvContentPartPr/>
              <p14:nvPr/>
            </p14:nvContentPartPr>
            <p14:xfrm>
              <a:off x="426884" y="4927778"/>
              <a:ext cx="1438560" cy="4608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3204" y="4913738"/>
                <a:ext cx="14670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0" name="Ink 159"/>
              <p14:cNvContentPartPr/>
              <p14:nvPr/>
            </p14:nvContentPartPr>
            <p14:xfrm>
              <a:off x="332204" y="3827618"/>
              <a:ext cx="7250400" cy="3034800"/>
            </p14:xfrm>
          </p:contentPart>
        </mc:Choice>
        <mc:Fallback>
          <p:pic>
            <p:nvPicPr>
              <p:cNvPr id="160" name="Ink 15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7804" y="3814658"/>
                <a:ext cx="7272360" cy="30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1" name="Ink 160"/>
              <p14:cNvContentPartPr/>
              <p14:nvPr/>
            </p14:nvContentPartPr>
            <p14:xfrm>
              <a:off x="3136244" y="5614658"/>
              <a:ext cx="1341360" cy="641520"/>
            </p14:xfrm>
          </p:contentPart>
        </mc:Choice>
        <mc:Fallback>
          <p:pic>
            <p:nvPicPr>
              <p:cNvPr id="161" name="Ink 16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21484" y="5599898"/>
                <a:ext cx="1370880" cy="67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2" name="Ink 161"/>
              <p14:cNvContentPartPr/>
              <p14:nvPr/>
            </p14:nvContentPartPr>
            <p14:xfrm>
              <a:off x="3080084" y="5459138"/>
              <a:ext cx="1509480" cy="883800"/>
            </p14:xfrm>
          </p:contentPart>
        </mc:Choice>
        <mc:Fallback>
          <p:pic>
            <p:nvPicPr>
              <p:cNvPr id="162" name="Ink 16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67844" y="5444378"/>
                <a:ext cx="1536480" cy="9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6" name="Ink 175"/>
              <p14:cNvContentPartPr/>
              <p14:nvPr/>
            </p14:nvContentPartPr>
            <p14:xfrm>
              <a:off x="5281124" y="4058378"/>
              <a:ext cx="3409560" cy="67680"/>
            </p14:xfrm>
          </p:contentPart>
        </mc:Choice>
        <mc:Fallback>
          <p:pic>
            <p:nvPicPr>
              <p:cNvPr id="176" name="Ink 17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77524" y="4045058"/>
                <a:ext cx="34279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7" name="Ink 176"/>
              <p14:cNvContentPartPr/>
              <p14:nvPr/>
            </p14:nvContentPartPr>
            <p14:xfrm>
              <a:off x="510404" y="6018578"/>
              <a:ext cx="1024920" cy="434160"/>
            </p14:xfrm>
          </p:contentPart>
        </mc:Choice>
        <mc:Fallback>
          <p:pic>
            <p:nvPicPr>
              <p:cNvPr id="177" name="Ink 17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1404" y="6003818"/>
                <a:ext cx="104400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4" name="Ink 183"/>
              <p14:cNvContentPartPr/>
              <p14:nvPr/>
            </p14:nvContentPartPr>
            <p14:xfrm>
              <a:off x="5132804" y="3816098"/>
              <a:ext cx="3980520" cy="1730520"/>
            </p14:xfrm>
          </p:contentPart>
        </mc:Choice>
        <mc:Fallback>
          <p:pic>
            <p:nvPicPr>
              <p:cNvPr id="184" name="Ink 18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19484" y="3802418"/>
                <a:ext cx="4008240" cy="175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3" name="Ink 212"/>
              <p14:cNvContentPartPr/>
              <p14:nvPr/>
            </p14:nvContentPartPr>
            <p14:xfrm>
              <a:off x="5250164" y="4814018"/>
              <a:ext cx="1450080" cy="20520"/>
            </p14:xfrm>
          </p:contentPart>
        </mc:Choice>
        <mc:Fallback>
          <p:pic>
            <p:nvPicPr>
              <p:cNvPr id="213" name="Ink 2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38284" y="4799258"/>
                <a:ext cx="14767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84" name="Ink 283"/>
              <p14:cNvContentPartPr/>
              <p14:nvPr/>
            </p14:nvContentPartPr>
            <p14:xfrm>
              <a:off x="5104004" y="5652818"/>
              <a:ext cx="1178640" cy="393840"/>
            </p14:xfrm>
          </p:contentPart>
        </mc:Choice>
        <mc:Fallback>
          <p:pic>
            <p:nvPicPr>
              <p:cNvPr id="284" name="Ink 28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96084" y="5638058"/>
                <a:ext cx="120132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17" name="Ink 316"/>
              <p14:cNvContentPartPr/>
              <p14:nvPr/>
            </p14:nvContentPartPr>
            <p14:xfrm>
              <a:off x="5358524" y="6530138"/>
              <a:ext cx="1847160" cy="80280"/>
            </p14:xfrm>
          </p:contentPart>
        </mc:Choice>
        <mc:Fallback>
          <p:pic>
            <p:nvPicPr>
              <p:cNvPr id="317" name="Ink 31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49524" y="6522218"/>
                <a:ext cx="18694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24" name="Ink 323"/>
              <p14:cNvContentPartPr/>
              <p14:nvPr/>
            </p14:nvContentPartPr>
            <p14:xfrm>
              <a:off x="5223524" y="5663618"/>
              <a:ext cx="1878840" cy="888480"/>
            </p14:xfrm>
          </p:contentPart>
        </mc:Choice>
        <mc:Fallback>
          <p:pic>
            <p:nvPicPr>
              <p:cNvPr id="324" name="Ink 32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08764" y="5648858"/>
                <a:ext cx="1908360" cy="9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38" name="Ink 337"/>
              <p14:cNvContentPartPr/>
              <p14:nvPr/>
            </p14:nvContentPartPr>
            <p14:xfrm>
              <a:off x="7397924" y="5687738"/>
              <a:ext cx="1509840" cy="838800"/>
            </p14:xfrm>
          </p:contentPart>
        </mc:Choice>
        <mc:Fallback>
          <p:pic>
            <p:nvPicPr>
              <p:cNvPr id="338" name="Ink 33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84244" y="5672978"/>
                <a:ext cx="1534680" cy="86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39" name="Ink 338"/>
              <p14:cNvContentPartPr/>
              <p14:nvPr/>
            </p14:nvContentPartPr>
            <p14:xfrm>
              <a:off x="7487564" y="5866658"/>
              <a:ext cx="1213920" cy="518760"/>
            </p14:xfrm>
          </p:contentPart>
        </mc:Choice>
        <mc:Fallback>
          <p:pic>
            <p:nvPicPr>
              <p:cNvPr id="339" name="Ink 33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74964" y="5851898"/>
                <a:ext cx="124128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42" name="Ink 341"/>
              <p14:cNvContentPartPr/>
              <p14:nvPr/>
            </p14:nvContentPartPr>
            <p14:xfrm>
              <a:off x="3546284" y="6068978"/>
              <a:ext cx="96120" cy="11160"/>
            </p14:xfrm>
          </p:contentPart>
        </mc:Choice>
        <mc:Fallback>
          <p:pic>
            <p:nvPicPr>
              <p:cNvPr id="342" name="Ink 34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31524" y="6058538"/>
                <a:ext cx="1213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43" name="Ink 342"/>
              <p14:cNvContentPartPr/>
              <p14:nvPr/>
            </p14:nvContentPartPr>
            <p14:xfrm>
              <a:off x="3552764" y="6141338"/>
              <a:ext cx="104400" cy="7560"/>
            </p14:xfrm>
          </p:contentPart>
        </mc:Choice>
        <mc:Fallback>
          <p:pic>
            <p:nvPicPr>
              <p:cNvPr id="343" name="Ink 34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39444" y="6130538"/>
                <a:ext cx="1234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44" name="Ink 343"/>
              <p14:cNvContentPartPr/>
              <p14:nvPr/>
            </p14:nvContentPartPr>
            <p14:xfrm>
              <a:off x="7561724" y="6274178"/>
              <a:ext cx="188280" cy="175680"/>
            </p14:xfrm>
          </p:contentPart>
        </mc:Choice>
        <mc:Fallback>
          <p:pic>
            <p:nvPicPr>
              <p:cNvPr id="344" name="Ink 34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48404" y="6260858"/>
                <a:ext cx="2163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45" name="Ink 344"/>
              <p14:cNvContentPartPr/>
              <p14:nvPr/>
            </p14:nvContentPartPr>
            <p14:xfrm>
              <a:off x="7578644" y="6232418"/>
              <a:ext cx="126360" cy="249840"/>
            </p14:xfrm>
          </p:contentPart>
        </mc:Choice>
        <mc:Fallback>
          <p:pic>
            <p:nvPicPr>
              <p:cNvPr id="345" name="Ink 34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64604" y="6221978"/>
                <a:ext cx="15336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46" name="Ink 345"/>
              <p14:cNvContentPartPr/>
              <p14:nvPr/>
            </p14:nvContentPartPr>
            <p14:xfrm>
              <a:off x="7823084" y="6308738"/>
              <a:ext cx="121680" cy="5760"/>
            </p14:xfrm>
          </p:contentPart>
        </mc:Choice>
        <mc:Fallback>
          <p:pic>
            <p:nvPicPr>
              <p:cNvPr id="346" name="Ink 34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809044" y="6294338"/>
                <a:ext cx="1465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47" name="Ink 346"/>
              <p14:cNvContentPartPr/>
              <p14:nvPr/>
            </p14:nvContentPartPr>
            <p14:xfrm>
              <a:off x="7862684" y="6365258"/>
              <a:ext cx="99000" cy="10800"/>
            </p14:xfrm>
          </p:contentPart>
        </mc:Choice>
        <mc:Fallback>
          <p:pic>
            <p:nvPicPr>
              <p:cNvPr id="347" name="Ink 34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49004" y="6350858"/>
                <a:ext cx="119160" cy="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375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2514600"/>
                <a:ext cx="4191000" cy="4038600"/>
              </a:xfr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Partner on the Left: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000">
                          <a:latin typeface="Cambria Math"/>
                        </a:rPr>
                        <m:t>−12</m:t>
                      </m:r>
                      <m:r>
                        <a:rPr lang="en-US" sz="4000" i="1">
                          <a:latin typeface="Cambria Math"/>
                        </a:rPr>
                        <m:t>𝑥</m:t>
                      </m:r>
                      <m:r>
                        <a:rPr lang="en-US" sz="4000">
                          <a:latin typeface="Cambria Math"/>
                        </a:rPr>
                        <m:t>=−3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514600"/>
                <a:ext cx="4191000" cy="4038600"/>
              </a:xfrm>
              <a:blipFill rotWithShape="1">
                <a:blip r:embed="rId2"/>
                <a:stretch>
                  <a:fillRect l="-2029" t="-105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763000" cy="114300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sz="3600" dirty="0" smtClean="0"/>
              <a:t>  Solve for </a:t>
            </a:r>
            <a:r>
              <a:rPr lang="en-US" sz="3600" i="1" dirty="0" smtClean="0"/>
              <a:t>x</a:t>
            </a:r>
            <a:r>
              <a:rPr lang="en-US" sz="3600" dirty="0" smtClean="0"/>
              <a:t> by completing the square.</a:t>
            </a:r>
            <a:br>
              <a:rPr lang="en-US" sz="3600" dirty="0" smtClean="0"/>
            </a:br>
            <a:r>
              <a:rPr lang="en-US" sz="3600" dirty="0" smtClean="0"/>
              <a:t>  </a:t>
            </a:r>
            <a:r>
              <a:rPr lang="en-US" sz="2700" i="1" dirty="0" smtClean="0"/>
              <a:t>Round to the nearest hundredth.</a:t>
            </a:r>
            <a:endParaRPr lang="en-US" sz="27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800600" y="2514600"/>
                <a:ext cx="4191000" cy="40386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76263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55663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10312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42316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Symbol" pitchFamily="18" charset="2"/>
                  <a:buNone/>
                </a:pPr>
                <a:r>
                  <a:rPr lang="en-US" dirty="0" smtClean="0"/>
                  <a:t>Partner on the Right: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/>
                        </a:rPr>
                        <m:t>5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000">
                          <a:latin typeface="Cambria Math"/>
                        </a:rPr>
                        <m:t>+10</m:t>
                      </m:r>
                      <m:r>
                        <a:rPr lang="en-US" sz="4000" i="1">
                          <a:latin typeface="Cambria Math"/>
                        </a:rPr>
                        <m:t>𝑥</m:t>
                      </m:r>
                      <m:r>
                        <a:rPr lang="en-US" sz="4000">
                          <a:latin typeface="Cambria Math"/>
                        </a:rPr>
                        <m:t>=15</m:t>
                      </m:r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514600"/>
                <a:ext cx="4191000" cy="4038600"/>
              </a:xfrm>
              <a:prstGeom prst="rect">
                <a:avLst/>
              </a:prstGeom>
              <a:blipFill rotWithShape="1">
                <a:blip r:embed="rId3"/>
                <a:stretch>
                  <a:fillRect l="-2177" t="-105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4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2514600"/>
                <a:ext cx="4191000" cy="4038600"/>
              </a:xfr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Partner on the Left: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000">
                          <a:latin typeface="Cambria Math"/>
                        </a:rPr>
                        <m:t>−12</m:t>
                      </m:r>
                      <m:r>
                        <a:rPr lang="en-US" sz="4000" i="1">
                          <a:latin typeface="Cambria Math"/>
                        </a:rPr>
                        <m:t>𝑥</m:t>
                      </m:r>
                      <m:r>
                        <a:rPr lang="en-US" sz="4000">
                          <a:latin typeface="Cambria Math"/>
                        </a:rPr>
                        <m:t>=−3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514600"/>
                <a:ext cx="4191000" cy="4038600"/>
              </a:xfrm>
              <a:blipFill rotWithShape="1">
                <a:blip r:embed="rId2"/>
                <a:stretch>
                  <a:fillRect l="-2029" t="-105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763000" cy="114300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sz="3600" dirty="0" smtClean="0"/>
              <a:t>  Solve for </a:t>
            </a:r>
            <a:r>
              <a:rPr lang="en-US" sz="3600" i="1" dirty="0" smtClean="0"/>
              <a:t>x</a:t>
            </a:r>
            <a:r>
              <a:rPr lang="en-US" sz="3600" dirty="0" smtClean="0"/>
              <a:t> by completing the square.</a:t>
            </a:r>
            <a:br>
              <a:rPr lang="en-US" sz="3600" dirty="0" smtClean="0"/>
            </a:br>
            <a:r>
              <a:rPr lang="en-US" sz="3600" dirty="0" smtClean="0"/>
              <a:t>  </a:t>
            </a:r>
            <a:r>
              <a:rPr lang="en-US" sz="2700" i="1" dirty="0" smtClean="0"/>
              <a:t>Round to the nearest hundredth.</a:t>
            </a:r>
            <a:endParaRPr lang="en-US" sz="27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800600" y="2514600"/>
                <a:ext cx="4191000" cy="40386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76263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55663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10312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42316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Symbol" pitchFamily="18" charset="2"/>
                  <a:buNone/>
                </a:pPr>
                <a:r>
                  <a:rPr lang="en-US" dirty="0" smtClean="0"/>
                  <a:t>Partner on the Right: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/>
                        </a:rPr>
                        <m:t>5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000">
                          <a:latin typeface="Cambria Math"/>
                        </a:rPr>
                        <m:t>+10</m:t>
                      </m:r>
                      <m:r>
                        <a:rPr lang="en-US" sz="4000" i="1">
                          <a:latin typeface="Cambria Math"/>
                        </a:rPr>
                        <m:t>𝑥</m:t>
                      </m:r>
                      <m:r>
                        <a:rPr lang="en-US" sz="4000">
                          <a:latin typeface="Cambria Math"/>
                        </a:rPr>
                        <m:t>=15</m:t>
                      </m:r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514600"/>
                <a:ext cx="4191000" cy="4038600"/>
              </a:xfrm>
              <a:prstGeom prst="rect">
                <a:avLst/>
              </a:prstGeom>
              <a:blipFill rotWithShape="1">
                <a:blip r:embed="rId3"/>
                <a:stretch>
                  <a:fillRect l="-2177" t="-105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48684" y="3921218"/>
              <a:ext cx="6404760" cy="28285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044" y="3906458"/>
                <a:ext cx="6428160" cy="28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Ink 21"/>
              <p14:cNvContentPartPr/>
              <p14:nvPr/>
            </p14:nvContentPartPr>
            <p14:xfrm>
              <a:off x="424004" y="4267178"/>
              <a:ext cx="1599840" cy="3528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2844" y="4252418"/>
                <a:ext cx="16257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1" name="Ink 80"/>
              <p14:cNvContentPartPr/>
              <p14:nvPr/>
            </p14:nvContentPartPr>
            <p14:xfrm>
              <a:off x="276764" y="5311178"/>
              <a:ext cx="1245960" cy="411480"/>
            </p14:xfrm>
          </p:contentPart>
        </mc:Choice>
        <mc:Fallback>
          <p:pic>
            <p:nvPicPr>
              <p:cNvPr id="81" name="Ink 8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524" y="5296418"/>
                <a:ext cx="126684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3" name="Ink 102"/>
              <p14:cNvContentPartPr/>
              <p14:nvPr/>
            </p14:nvContentPartPr>
            <p14:xfrm>
              <a:off x="589244" y="6338258"/>
              <a:ext cx="1601640" cy="101880"/>
            </p14:xfrm>
          </p:contentPart>
        </mc:Choice>
        <mc:Fallback>
          <p:pic>
            <p:nvPicPr>
              <p:cNvPr id="103" name="Ink 10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9164" y="6323498"/>
                <a:ext cx="16264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4" name="Ink 123"/>
              <p14:cNvContentPartPr/>
              <p14:nvPr/>
            </p14:nvContentPartPr>
            <p14:xfrm>
              <a:off x="2726564" y="5604218"/>
              <a:ext cx="1270440" cy="722880"/>
            </p14:xfrm>
          </p:contentPart>
        </mc:Choice>
        <mc:Fallback>
          <p:pic>
            <p:nvPicPr>
              <p:cNvPr id="124" name="Ink 12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11804" y="5589458"/>
                <a:ext cx="1299960" cy="7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8" name="Ink 127"/>
              <p14:cNvContentPartPr/>
              <p14:nvPr/>
            </p14:nvContentPartPr>
            <p14:xfrm>
              <a:off x="2635844" y="5428178"/>
              <a:ext cx="1617120" cy="967680"/>
            </p14:xfrm>
          </p:contentPart>
        </mc:Choice>
        <mc:Fallback>
          <p:pic>
            <p:nvPicPr>
              <p:cNvPr id="128" name="Ink 12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21444" y="5413418"/>
                <a:ext cx="1646280" cy="9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4" name="Ink 133"/>
              <p14:cNvContentPartPr/>
              <p14:nvPr/>
            </p14:nvContentPartPr>
            <p14:xfrm>
              <a:off x="5015084" y="3912578"/>
              <a:ext cx="2443320" cy="592560"/>
            </p14:xfrm>
          </p:contentPart>
        </mc:Choice>
        <mc:Fallback>
          <p:pic>
            <p:nvPicPr>
              <p:cNvPr id="134" name="Ink 13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03204" y="3898898"/>
                <a:ext cx="2469600" cy="62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5" name="Ink 154"/>
              <p14:cNvContentPartPr/>
              <p14:nvPr/>
            </p14:nvContentPartPr>
            <p14:xfrm>
              <a:off x="5130644" y="4221098"/>
              <a:ext cx="1544040" cy="58320"/>
            </p14:xfrm>
          </p:contentPart>
        </mc:Choice>
        <mc:Fallback>
          <p:pic>
            <p:nvPicPr>
              <p:cNvPr id="155" name="Ink 15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20564" y="4206338"/>
                <a:ext cx="15688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9" name="Ink 208"/>
              <p14:cNvContentPartPr/>
              <p14:nvPr/>
            </p14:nvContentPartPr>
            <p14:xfrm>
              <a:off x="4942364" y="4740938"/>
              <a:ext cx="3786120" cy="1946520"/>
            </p14:xfrm>
          </p:contentPart>
        </mc:Choice>
        <mc:Fallback>
          <p:pic>
            <p:nvPicPr>
              <p:cNvPr id="209" name="Ink 20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28324" y="4726178"/>
                <a:ext cx="3814920" cy="19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38" name="Ink 237"/>
              <p14:cNvContentPartPr/>
              <p14:nvPr/>
            </p14:nvContentPartPr>
            <p14:xfrm>
              <a:off x="5381564" y="6282818"/>
              <a:ext cx="1406880" cy="91440"/>
            </p14:xfrm>
          </p:contentPart>
        </mc:Choice>
        <mc:Fallback>
          <p:pic>
            <p:nvPicPr>
              <p:cNvPr id="238" name="Ink 23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72204" y="6268058"/>
                <a:ext cx="14299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49" name="Ink 248"/>
              <p14:cNvContentPartPr/>
              <p14:nvPr/>
            </p14:nvContentPartPr>
            <p14:xfrm>
              <a:off x="7358684" y="5471018"/>
              <a:ext cx="1549440" cy="861480"/>
            </p14:xfrm>
          </p:contentPart>
        </mc:Choice>
        <mc:Fallback>
          <p:pic>
            <p:nvPicPr>
              <p:cNvPr id="249" name="Ink 24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48244" y="5456258"/>
                <a:ext cx="1574640" cy="88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50" name="Ink 249"/>
              <p14:cNvContentPartPr/>
              <p14:nvPr/>
            </p14:nvContentPartPr>
            <p14:xfrm>
              <a:off x="7499804" y="5635178"/>
              <a:ext cx="939960" cy="491760"/>
            </p14:xfrm>
          </p:contentPart>
        </mc:Choice>
        <mc:Fallback>
          <p:pic>
            <p:nvPicPr>
              <p:cNvPr id="250" name="Ink 24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485044" y="5620418"/>
                <a:ext cx="96948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56" name="Ink 255"/>
              <p14:cNvContentPartPr/>
              <p14:nvPr/>
            </p14:nvContentPartPr>
            <p14:xfrm>
              <a:off x="7587284" y="6014978"/>
              <a:ext cx="173520" cy="213840"/>
            </p14:xfrm>
          </p:contentPart>
        </mc:Choice>
        <mc:Fallback>
          <p:pic>
            <p:nvPicPr>
              <p:cNvPr id="256" name="Ink 25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575044" y="6001658"/>
                <a:ext cx="2005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57" name="Ink 256"/>
              <p14:cNvContentPartPr/>
              <p14:nvPr/>
            </p14:nvContentPartPr>
            <p14:xfrm>
              <a:off x="7572884" y="5990138"/>
              <a:ext cx="146880" cy="241920"/>
            </p14:xfrm>
          </p:contentPart>
        </mc:Choice>
        <mc:Fallback>
          <p:pic>
            <p:nvPicPr>
              <p:cNvPr id="257" name="Ink 25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58124" y="5975378"/>
                <a:ext cx="17640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8" name="Ink 257"/>
              <p14:cNvContentPartPr/>
              <p14:nvPr/>
            </p14:nvContentPartPr>
            <p14:xfrm>
              <a:off x="7910924" y="6068618"/>
              <a:ext cx="135360" cy="17280"/>
            </p14:xfrm>
          </p:contentPart>
        </mc:Choice>
        <mc:Fallback>
          <p:pic>
            <p:nvPicPr>
              <p:cNvPr id="258" name="Ink 25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896884" y="6053858"/>
                <a:ext cx="1641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59" name="Ink 258"/>
              <p14:cNvContentPartPr/>
              <p14:nvPr/>
            </p14:nvContentPartPr>
            <p14:xfrm>
              <a:off x="7922084" y="6129458"/>
              <a:ext cx="146880" cy="10800"/>
            </p14:xfrm>
          </p:contentPart>
        </mc:Choice>
        <mc:Fallback>
          <p:pic>
            <p:nvPicPr>
              <p:cNvPr id="259" name="Ink 25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907324" y="6114698"/>
                <a:ext cx="176400" cy="4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396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131</TotalTime>
  <Words>354</Words>
  <Application>Microsoft Office PowerPoint</Application>
  <PresentationFormat>On-screen Show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Waveform</vt:lpstr>
      <vt:lpstr>Completing the Square  Day 2</vt:lpstr>
      <vt:lpstr>PowerPoint Presentation</vt:lpstr>
      <vt:lpstr>  Solve for x by completing the square.   Round to the nearest hundredth.</vt:lpstr>
      <vt:lpstr>  Solve for x by completing the square.   Round to the nearest hundredth.</vt:lpstr>
      <vt:lpstr>  Solve for x by completing the square.   Round to the nearest hundredth.</vt:lpstr>
      <vt:lpstr>  Solve for x by completing the square.   Round to the nearest hundredth.</vt:lpstr>
      <vt:lpstr>  Solve for x by completing the square.   Round to the nearest hundredth.</vt:lpstr>
      <vt:lpstr>  Solve for x by completing the square.   Round to the nearest hundredth.</vt:lpstr>
    </vt:vector>
  </TitlesOfParts>
  <Company>HCHS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</cp:revision>
  <dcterms:created xsi:type="dcterms:W3CDTF">2014-04-28T20:10:54Z</dcterms:created>
  <dcterms:modified xsi:type="dcterms:W3CDTF">2014-04-29T14:12:24Z</dcterms:modified>
</cp:coreProperties>
</file>